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Animals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2003</c:v>
                </c:pt>
                <c:pt idx="1">
                  <c:v>2013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Dumb Men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2003</c:v>
                </c:pt>
                <c:pt idx="1">
                  <c:v>2013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38</c:v>
                </c:pt>
                <c:pt idx="1">
                  <c:v>25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Funny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2003</c:v>
                </c:pt>
                <c:pt idx="1">
                  <c:v>2013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18</c:v>
                </c:pt>
                <c:pt idx="1">
                  <c:v>31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Product Centered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2003</c:v>
                </c:pt>
                <c:pt idx="1">
                  <c:v>2013</c:v>
                </c:pt>
              </c:strCache>
            </c:strRef>
          </c:cat>
          <c:val>
            <c:numRef>
              <c:f>Sheet1!$B$5:$C$5</c:f>
              <c:numCache>
                <c:formatCode>General</c:formatCode>
                <c:ptCount val="2"/>
                <c:pt idx="0">
                  <c:v>26</c:v>
                </c:pt>
                <c:pt idx="1">
                  <c:v>6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Sexual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2003</c:v>
                </c:pt>
                <c:pt idx="1">
                  <c:v>2013</c:v>
                </c:pt>
              </c:strCache>
            </c:strRef>
          </c:cat>
          <c:val>
            <c:numRef>
              <c:f>Sheet1!$B$6:$C$6</c:f>
              <c:numCache>
                <c:formatCode>General</c:formatCode>
                <c:ptCount val="2"/>
                <c:pt idx="0">
                  <c:v>0</c:v>
                </c:pt>
                <c:pt idx="1">
                  <c:v>27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Thought Provoking 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2003</c:v>
                </c:pt>
                <c:pt idx="1">
                  <c:v>2013</c:v>
                </c:pt>
              </c:strCache>
            </c:strRef>
          </c:cat>
          <c:val>
            <c:numRef>
              <c:f>Sheet1!$B$7:$C$7</c:f>
              <c:numCache>
                <c:formatCode>General</c:formatCode>
                <c:ptCount val="2"/>
                <c:pt idx="0">
                  <c:v>13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47008"/>
        <c:axId val="79148928"/>
      </c:barChart>
      <c:catAx>
        <c:axId val="79147008"/>
        <c:scaling>
          <c:orientation val="minMax"/>
        </c:scaling>
        <c:delete val="0"/>
        <c:axPos val="b"/>
        <c:majorTickMark val="out"/>
        <c:minorTickMark val="none"/>
        <c:tickLblPos val="nextTo"/>
        <c:crossAx val="79148928"/>
        <c:crosses val="autoZero"/>
        <c:auto val="1"/>
        <c:lblAlgn val="ctr"/>
        <c:lblOffset val="100"/>
        <c:noMultiLvlLbl val="0"/>
      </c:catAx>
      <c:valAx>
        <c:axId val="79148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147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28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70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78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7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2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81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9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1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5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E300C-BC12-4A84-9C55-9F329BAFE96C}" type="datetimeFigureOut">
              <a:rPr lang="en-US" smtClean="0"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E1803-44E3-4083-BFD6-9FE21D6E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50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762000"/>
            <a:ext cx="9144000" cy="546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71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2641"/>
            <a:ext cx="9144000" cy="4792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54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7239000" cy="517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315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"/>
            <a:ext cx="6096000" cy="652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488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86800" cy="6400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6" y="609600"/>
            <a:ext cx="8237537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040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533399" y="533400"/>
            <a:ext cx="3276601" cy="1676400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Animals</a:t>
            </a: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33400" y="2514600"/>
            <a:ext cx="3276600" cy="1676400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Dumb Men</a:t>
            </a:r>
            <a:endParaRPr lang="en-US" sz="2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33399" y="4800600"/>
            <a:ext cx="3276601" cy="1600200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Funny</a:t>
            </a: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126182" y="533400"/>
            <a:ext cx="3276600" cy="1676400"/>
          </a:xfrm>
          <a:prstGeom prst="lef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Product Centered</a:t>
            </a:r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126182" y="2514600"/>
            <a:ext cx="3276600" cy="1676400"/>
          </a:xfrm>
          <a:prstGeom prst="lef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Sexual</a:t>
            </a:r>
            <a:endParaRPr lang="en-US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5126182" y="4800600"/>
            <a:ext cx="3276599" cy="1600200"/>
          </a:xfrm>
          <a:prstGeom prst="lef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Thought Provoking</a:t>
            </a:r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39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710083804"/>
              </p:ext>
            </p:extLst>
          </p:nvPr>
        </p:nvGraphicFramePr>
        <p:xfrm>
          <a:off x="381000" y="685800"/>
          <a:ext cx="81534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572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219200"/>
            <a:ext cx="8839199" cy="454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65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</Words>
  <Application>Microsoft Office PowerPoint</Application>
  <PresentationFormat>On-screen Show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Moss</dc:creator>
  <cp:lastModifiedBy>David Moss</cp:lastModifiedBy>
  <cp:revision>7</cp:revision>
  <dcterms:created xsi:type="dcterms:W3CDTF">2013-12-11T20:42:53Z</dcterms:created>
  <dcterms:modified xsi:type="dcterms:W3CDTF">2013-12-11T21:51:31Z</dcterms:modified>
</cp:coreProperties>
</file>