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omments/comment1.xml" ContentType="application/vnd.openxmlformats-officedocument.presentationml.comments+xml"/>
  <Override PartName="/ppt/notesSlides/notesSlide1.xml" ContentType="application/vnd.openxmlformats-officedocument.presentationml.notesSlide+xml"/>
  <Override PartName="/ppt/comments/comment2.xml" ContentType="application/vnd.openxmlformats-officedocument.presentationml.comments+xml"/>
  <Override PartName="/ppt/notesSlides/notesSlide2.xml" ContentType="application/vnd.openxmlformats-officedocument.presentationml.notesSlide+xml"/>
  <Override PartName="/ppt/comments/comment3.xml" ContentType="application/vnd.openxmlformats-officedocument.presentationml.comments+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comments/comment4.xml" ContentType="application/vnd.openxmlformats-officedocument.presentationml.comments+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comments/comment5.xml" ContentType="application/vnd.openxmlformats-officedocument.presentationml.comments+xml"/>
  <Override PartName="/ppt/notesSlides/notesSlide3.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charts/chart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20"/>
  </p:notesMasterIdLst>
  <p:handoutMasterIdLst>
    <p:handoutMasterId r:id="rId21"/>
  </p:handoutMasterIdLst>
  <p:sldIdLst>
    <p:sldId id="291" r:id="rId2"/>
    <p:sldId id="257" r:id="rId3"/>
    <p:sldId id="283" r:id="rId4"/>
    <p:sldId id="260" r:id="rId5"/>
    <p:sldId id="261" r:id="rId6"/>
    <p:sldId id="263" r:id="rId7"/>
    <p:sldId id="287" r:id="rId8"/>
    <p:sldId id="262" r:id="rId9"/>
    <p:sldId id="288" r:id="rId10"/>
    <p:sldId id="265" r:id="rId11"/>
    <p:sldId id="266" r:id="rId12"/>
    <p:sldId id="267" r:id="rId13"/>
    <p:sldId id="289" r:id="rId14"/>
    <p:sldId id="290" r:id="rId15"/>
    <p:sldId id="273" r:id="rId16"/>
    <p:sldId id="274" r:id="rId17"/>
    <p:sldId id="282" r:id="rId18"/>
    <p:sldId id="292" r:id="rId19"/>
  </p:sldIdLst>
  <p:sldSz cx="9144000" cy="6858000" type="screen4x3"/>
  <p:notesSz cx="9309100" cy="70231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Erin Hoffmann Harding" initials="EHH" lastIdx="9" clrIdx="0"/>
</p:cmAuthorLst>
</file>

<file path=ppt/presProps.xml><?xml version="1.0" encoding="utf-8"?>
<p:presentationPr xmlns:a="http://schemas.openxmlformats.org/drawingml/2006/main" xmlns:r="http://schemas.openxmlformats.org/officeDocument/2006/relationships" xmlns:p="http://schemas.openxmlformats.org/presentationml/2006/main">
  <p:prnPr prnWhat="handouts4" frameSlides="1"/>
  <p:clrMru>
    <a:srgbClr val="D2202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90" autoAdjust="0"/>
    <p:restoredTop sz="86146" autoAdjust="0"/>
  </p:normalViewPr>
  <p:slideViewPr>
    <p:cSldViewPr snapToObjects="1">
      <p:cViewPr varScale="1">
        <p:scale>
          <a:sx n="79" d="100"/>
          <a:sy n="79" d="100"/>
        </p:scale>
        <p:origin x="1734" y="96"/>
      </p:cViewPr>
      <p:guideLst>
        <p:guide orient="horz" pos="2160"/>
        <p:guide pos="2880"/>
      </p:guideLst>
    </p:cSldViewPr>
  </p:slideViewPr>
  <p:outlineViewPr>
    <p:cViewPr>
      <p:scale>
        <a:sx n="33" d="100"/>
        <a:sy n="33" d="100"/>
      </p:scale>
      <p:origin x="48" y="51798"/>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commentAuthors" Target="commentAuthor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bar3DChart>
        <c:barDir val="col"/>
        <c:grouping val="stacked"/>
        <c:varyColors val="0"/>
        <c:ser>
          <c:idx val="0"/>
          <c:order val="0"/>
          <c:tx>
            <c:strRef>
              <c:f>Sheet1!$B$1</c:f>
              <c:strCache>
                <c:ptCount val="1"/>
                <c:pt idx="0">
                  <c:v> Pervasive</c:v>
                </c:pt>
              </c:strCache>
            </c:strRef>
          </c:tx>
          <c:invertIfNegative val="0"/>
          <c:cat>
            <c:strRef>
              <c:f>Sheet1!$A$2:$A$7</c:f>
              <c:strCache>
                <c:ptCount val="6"/>
                <c:pt idx="0">
                  <c:v>A. Classes</c:v>
                </c:pt>
                <c:pt idx="1">
                  <c:v>B. First-Year Advisors</c:v>
                </c:pt>
                <c:pt idx="2">
                  <c:v>C. Senior Leaders</c:v>
                </c:pt>
                <c:pt idx="3">
                  <c:v>D. In-Residence</c:v>
                </c:pt>
                <c:pt idx="4">
                  <c:v>E. Faculty &amp; the Arts</c:v>
                </c:pt>
                <c:pt idx="5">
                  <c:v> F. Sophomore Summit</c:v>
                </c:pt>
              </c:strCache>
            </c:strRef>
          </c:cat>
          <c:val>
            <c:numRef>
              <c:f>Sheet1!$B$2:$B$7</c:f>
              <c:numCache>
                <c:formatCode>General</c:formatCode>
                <c:ptCount val="6"/>
                <c:pt idx="0">
                  <c:v>1.1000000000000001</c:v>
                </c:pt>
                <c:pt idx="1">
                  <c:v>1.1000000000000001</c:v>
                </c:pt>
                <c:pt idx="2">
                  <c:v>1.2</c:v>
                </c:pt>
                <c:pt idx="3">
                  <c:v>1.2</c:v>
                </c:pt>
                <c:pt idx="4">
                  <c:v>1.2</c:v>
                </c:pt>
                <c:pt idx="5">
                  <c:v>1.2</c:v>
                </c:pt>
              </c:numCache>
            </c:numRef>
          </c:val>
        </c:ser>
        <c:ser>
          <c:idx val="1"/>
          <c:order val="1"/>
          <c:tx>
            <c:strRef>
              <c:f>Sheet1!$C$1</c:f>
              <c:strCache>
                <c:ptCount val="1"/>
                <c:pt idx="0">
                  <c:v> Exciting</c:v>
                </c:pt>
              </c:strCache>
            </c:strRef>
          </c:tx>
          <c:spPr>
            <a:solidFill>
              <a:schemeClr val="accent3">
                <a:lumMod val="60000"/>
                <a:lumOff val="40000"/>
              </a:schemeClr>
            </a:solidFill>
          </c:spPr>
          <c:invertIfNegative val="0"/>
          <c:cat>
            <c:strRef>
              <c:f>Sheet1!$A$2:$A$7</c:f>
              <c:strCache>
                <c:ptCount val="6"/>
                <c:pt idx="0">
                  <c:v>A. Classes</c:v>
                </c:pt>
                <c:pt idx="1">
                  <c:v>B. First-Year Advisors</c:v>
                </c:pt>
                <c:pt idx="2">
                  <c:v>C. Senior Leaders</c:v>
                </c:pt>
                <c:pt idx="3">
                  <c:v>D. In-Residence</c:v>
                </c:pt>
                <c:pt idx="4">
                  <c:v>E. Faculty &amp; the Arts</c:v>
                </c:pt>
                <c:pt idx="5">
                  <c:v> F. Sophomore Summit</c:v>
                </c:pt>
              </c:strCache>
            </c:strRef>
          </c:cat>
          <c:val>
            <c:numRef>
              <c:f>Sheet1!$C$2:$C$7</c:f>
              <c:numCache>
                <c:formatCode>General</c:formatCode>
                <c:ptCount val="6"/>
                <c:pt idx="0">
                  <c:v>0</c:v>
                </c:pt>
                <c:pt idx="1">
                  <c:v>1</c:v>
                </c:pt>
                <c:pt idx="2">
                  <c:v>0</c:v>
                </c:pt>
                <c:pt idx="3">
                  <c:v>1</c:v>
                </c:pt>
                <c:pt idx="4">
                  <c:v>1.1000000000000001</c:v>
                </c:pt>
                <c:pt idx="5">
                  <c:v>1.1000000000000001</c:v>
                </c:pt>
              </c:numCache>
            </c:numRef>
          </c:val>
        </c:ser>
        <c:ser>
          <c:idx val="2"/>
          <c:order val="2"/>
          <c:tx>
            <c:strRef>
              <c:f>Sheet1!$D$1</c:f>
              <c:strCache>
                <c:ptCount val="1"/>
                <c:pt idx="0">
                  <c:v> Excellence</c:v>
                </c:pt>
              </c:strCache>
            </c:strRef>
          </c:tx>
          <c:spPr>
            <a:solidFill>
              <a:schemeClr val="accent6">
                <a:lumMod val="75000"/>
              </a:schemeClr>
            </a:solidFill>
          </c:spPr>
          <c:invertIfNegative val="0"/>
          <c:cat>
            <c:strRef>
              <c:f>Sheet1!$A$2:$A$7</c:f>
              <c:strCache>
                <c:ptCount val="6"/>
                <c:pt idx="0">
                  <c:v>A. Classes</c:v>
                </c:pt>
                <c:pt idx="1">
                  <c:v>B. First-Year Advisors</c:v>
                </c:pt>
                <c:pt idx="2">
                  <c:v>C. Senior Leaders</c:v>
                </c:pt>
                <c:pt idx="3">
                  <c:v>D. In-Residence</c:v>
                </c:pt>
                <c:pt idx="4">
                  <c:v>E. Faculty &amp; the Arts</c:v>
                </c:pt>
                <c:pt idx="5">
                  <c:v> F. Sophomore Summit</c:v>
                </c:pt>
              </c:strCache>
            </c:strRef>
          </c:cat>
          <c:val>
            <c:numRef>
              <c:f>Sheet1!$D$2:$D$7</c:f>
              <c:numCache>
                <c:formatCode>General</c:formatCode>
                <c:ptCount val="6"/>
                <c:pt idx="0">
                  <c:v>0</c:v>
                </c:pt>
                <c:pt idx="1">
                  <c:v>0</c:v>
                </c:pt>
                <c:pt idx="2">
                  <c:v>1</c:v>
                </c:pt>
                <c:pt idx="3">
                  <c:v>1</c:v>
                </c:pt>
                <c:pt idx="4">
                  <c:v>1</c:v>
                </c:pt>
                <c:pt idx="5">
                  <c:v>1</c:v>
                </c:pt>
              </c:numCache>
            </c:numRef>
          </c:val>
        </c:ser>
        <c:ser>
          <c:idx val="3"/>
          <c:order val="3"/>
          <c:tx>
            <c:strRef>
              <c:f>Sheet1!$E$1</c:f>
              <c:strCache>
                <c:ptCount val="1"/>
                <c:pt idx="0">
                  <c:v> Collaborative</c:v>
                </c:pt>
              </c:strCache>
            </c:strRef>
          </c:tx>
          <c:spPr>
            <a:solidFill>
              <a:srgbClr val="FF0000"/>
            </a:solidFill>
          </c:spPr>
          <c:invertIfNegative val="0"/>
          <c:cat>
            <c:strRef>
              <c:f>Sheet1!$A$2:$A$7</c:f>
              <c:strCache>
                <c:ptCount val="6"/>
                <c:pt idx="0">
                  <c:v>A. Classes</c:v>
                </c:pt>
                <c:pt idx="1">
                  <c:v>B. First-Year Advisors</c:v>
                </c:pt>
                <c:pt idx="2">
                  <c:v>C. Senior Leaders</c:v>
                </c:pt>
                <c:pt idx="3">
                  <c:v>D. In-Residence</c:v>
                </c:pt>
                <c:pt idx="4">
                  <c:v>E. Faculty &amp; the Arts</c:v>
                </c:pt>
                <c:pt idx="5">
                  <c:v> F. Sophomore Summit</c:v>
                </c:pt>
              </c:strCache>
            </c:strRef>
          </c:cat>
          <c:val>
            <c:numRef>
              <c:f>Sheet1!$E$2:$E$7</c:f>
              <c:numCache>
                <c:formatCode>General</c:formatCode>
                <c:ptCount val="6"/>
                <c:pt idx="0">
                  <c:v>1.1000000000000001</c:v>
                </c:pt>
                <c:pt idx="1">
                  <c:v>1</c:v>
                </c:pt>
                <c:pt idx="2">
                  <c:v>1</c:v>
                </c:pt>
                <c:pt idx="3">
                  <c:v>1</c:v>
                </c:pt>
                <c:pt idx="4">
                  <c:v>1</c:v>
                </c:pt>
                <c:pt idx="5">
                  <c:v>1</c:v>
                </c:pt>
              </c:numCache>
            </c:numRef>
          </c:val>
        </c:ser>
        <c:dLbls>
          <c:showLegendKey val="0"/>
          <c:showVal val="0"/>
          <c:showCatName val="0"/>
          <c:showSerName val="0"/>
          <c:showPercent val="0"/>
          <c:showBubbleSize val="0"/>
        </c:dLbls>
        <c:gapWidth val="150"/>
        <c:shape val="cylinder"/>
        <c:axId val="457438672"/>
        <c:axId val="457432008"/>
        <c:axId val="0"/>
      </c:bar3DChart>
      <c:catAx>
        <c:axId val="457438672"/>
        <c:scaling>
          <c:orientation val="minMax"/>
        </c:scaling>
        <c:delete val="0"/>
        <c:axPos val="b"/>
        <c:numFmt formatCode="General" sourceLinked="0"/>
        <c:majorTickMark val="out"/>
        <c:minorTickMark val="none"/>
        <c:tickLblPos val="nextTo"/>
        <c:txPr>
          <a:bodyPr/>
          <a:lstStyle/>
          <a:p>
            <a:pPr>
              <a:defRPr>
                <a:latin typeface="Arial" pitchFamily="34" charset="0"/>
                <a:cs typeface="Arial" pitchFamily="34" charset="0"/>
              </a:defRPr>
            </a:pPr>
            <a:endParaRPr lang="en-US"/>
          </a:p>
        </c:txPr>
        <c:crossAx val="457432008"/>
        <c:crosses val="autoZero"/>
        <c:auto val="1"/>
        <c:lblAlgn val="ctr"/>
        <c:lblOffset val="100"/>
        <c:noMultiLvlLbl val="0"/>
      </c:catAx>
      <c:valAx>
        <c:axId val="457432008"/>
        <c:scaling>
          <c:orientation val="minMax"/>
        </c:scaling>
        <c:delete val="0"/>
        <c:axPos val="l"/>
        <c:majorGridlines/>
        <c:minorGridlines/>
        <c:numFmt formatCode="General" sourceLinked="1"/>
        <c:majorTickMark val="out"/>
        <c:minorTickMark val="none"/>
        <c:tickLblPos val="nextTo"/>
        <c:txPr>
          <a:bodyPr/>
          <a:lstStyle/>
          <a:p>
            <a:pPr>
              <a:defRPr sz="2600"/>
            </a:pPr>
            <a:endParaRPr lang="en-US"/>
          </a:p>
        </c:txPr>
        <c:crossAx val="457438672"/>
        <c:crosses val="autoZero"/>
        <c:crossBetween val="between"/>
      </c:valAx>
    </c:plotArea>
    <c:legend>
      <c:legendPos val="r"/>
      <c:layout>
        <c:manualLayout>
          <c:xMode val="edge"/>
          <c:yMode val="edge"/>
          <c:x val="0.74933773903262091"/>
          <c:y val="0.23884616863852931"/>
          <c:w val="0.25066226096737909"/>
          <c:h val="0.50575001363489303"/>
        </c:manualLayout>
      </c:layout>
      <c:overlay val="0"/>
      <c:spPr>
        <a:noFill/>
      </c:spPr>
      <c:txPr>
        <a:bodyPr/>
        <a:lstStyle/>
        <a:p>
          <a:pPr>
            <a:defRPr>
              <a:latin typeface="Arial" pitchFamily="34" charset="0"/>
              <a:cs typeface="Arial" pitchFamily="34" charset="0"/>
            </a:defRPr>
          </a:pPr>
          <a:endParaRPr lang="en-US"/>
        </a:p>
      </c:txPr>
    </c:legend>
    <c:plotVisOnly val="1"/>
    <c:dispBlanksAs val="gap"/>
    <c:showDLblsOverMax val="0"/>
  </c:chart>
  <c:txPr>
    <a:bodyPr/>
    <a:lstStyle/>
    <a:p>
      <a:pPr>
        <a:defRPr sz="1800"/>
      </a:pPr>
      <a:endParaRPr lang="en-US"/>
    </a:p>
  </c:txPr>
  <c:externalData r:id="rId1">
    <c:autoUpdate val="0"/>
  </c:externalData>
</c:chartSpace>
</file>

<file path=ppt/comments/comment1.xml><?xml version="1.0" encoding="utf-8"?>
<p:cmLst xmlns:a="http://schemas.openxmlformats.org/drawingml/2006/main" xmlns:r="http://schemas.openxmlformats.org/officeDocument/2006/relationships" xmlns:p="http://schemas.openxmlformats.org/presentationml/2006/main">
  <p:cm authorId="0" dt="2013-02-25T06:28:39.385" idx="1">
    <p:pos x="5992" y="880"/>
    <p:text>Use Arial font throughout the presentation.
General rule -- no text smaller than 14 font
Title approach -- either action titles or subject titles -- I would lean toward former here.
Title font should not be less than 30 font if possible</p:text>
  </p:cm>
  <p:cm authorId="0" dt="2013-02-25T06:34:42.033" idx="2">
    <p:pos x="6000" y="1160"/>
    <p:text>Not sure these are clean categories -- for example, hall programming -- how is that distinguished from the other areas?
I gave a shot at new categories
I would be more specific with examples (e.g., what are some of the names of hte faculty presentations?)</p:text>
  </p:cm>
</p:cmLst>
</file>

<file path=ppt/comments/comment2.xml><?xml version="1.0" encoding="utf-8"?>
<p:cmLst xmlns:a="http://schemas.openxmlformats.org/drawingml/2006/main" xmlns:r="http://schemas.openxmlformats.org/officeDocument/2006/relationships" xmlns:p="http://schemas.openxmlformats.org/presentationml/2006/main">
  <p:cm authorId="0" dt="2013-02-25T06:48:51.362" idx="3">
    <p:pos x="5968" y="1360"/>
    <p:text>Number of events by Type.  Is this 2011-2012 only?  I thought discernment dinners were not hosted last year, so is this representative?  
Not sure I understand the counts -- probably more helpful to have by event than category?</p:text>
  </p:cm>
</p:cmLst>
</file>

<file path=ppt/comments/comment3.xml><?xml version="1.0" encoding="utf-8"?>
<p:cmLst xmlns:a="http://schemas.openxmlformats.org/drawingml/2006/main" xmlns:r="http://schemas.openxmlformats.org/officeDocument/2006/relationships" xmlns:p="http://schemas.openxmlformats.org/presentationml/2006/main">
  <p:cm authorId="0" dt="2013-02-25T07:09:06.268" idx="4">
    <p:pos x="-966" y="146"/>
    <p:text>Adjust consistently with previous page</p:text>
  </p:cm>
</p:cmLst>
</file>

<file path=ppt/comments/comment4.xml><?xml version="1.0" encoding="utf-8"?>
<p:cmLst xmlns:a="http://schemas.openxmlformats.org/drawingml/2006/main" xmlns:r="http://schemas.openxmlformats.org/officeDocument/2006/relationships" xmlns:p="http://schemas.openxmlformats.org/presentationml/2006/main">
  <p:cm authorId="0" dt="2013-02-25T07:12:21.466" idx="6">
    <p:pos x="6080" y="2144"/>
    <p:text>Better set of objectives, but need a graphic to make the acronym stand out</p:text>
  </p:cm>
</p:cmLst>
</file>

<file path=ppt/comments/comment5.xml><?xml version="1.0" encoding="utf-8"?>
<p:cmLst xmlns:a="http://schemas.openxmlformats.org/drawingml/2006/main" xmlns:r="http://schemas.openxmlformats.org/officeDocument/2006/relationships" xmlns:p="http://schemas.openxmlformats.org/presentationml/2006/main">
  <p:cm authorId="0" dt="2013-02-25T07:14:42.059" idx="8">
    <p:pos x="10" y="10"/>
    <p:text>Combine pages 8 and 9 to one page</p:text>
  </p:cm>
</p:cmLst>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FAF5824-204B-46A2-A0F4-57407C5D3777}" type="doc">
      <dgm:prSet loTypeId="urn:microsoft.com/office/officeart/2005/8/layout/matrix1" loCatId="matrix" qsTypeId="urn:microsoft.com/office/officeart/2005/8/quickstyle/simple1" qsCatId="simple" csTypeId="urn:microsoft.com/office/officeart/2005/8/colors/accent1_2" csCatId="accent1" phldr="1"/>
      <dgm:spPr/>
      <dgm:t>
        <a:bodyPr/>
        <a:lstStyle/>
        <a:p>
          <a:endParaRPr lang="en-US"/>
        </a:p>
      </dgm:t>
    </dgm:pt>
    <dgm:pt modelId="{BE055CBA-1F9A-4B5C-9E79-DA695A38A6C1}">
      <dgm:prSet phldrT="[Text]"/>
      <dgm:spPr>
        <a:solidFill>
          <a:schemeClr val="accent4">
            <a:lumMod val="75000"/>
          </a:schemeClr>
        </a:solidFill>
      </dgm:spPr>
      <dgm:t>
        <a:bodyPr/>
        <a:lstStyle/>
        <a:p>
          <a:r>
            <a:rPr lang="en-US" b="1" dirty="0" smtClean="0">
              <a:latin typeface="Arial" pitchFamily="34" charset="0"/>
              <a:cs typeface="Arial" pitchFamily="34" charset="0"/>
            </a:rPr>
            <a:t>Academic Excitement</a:t>
          </a:r>
          <a:endParaRPr lang="en-US" b="1" dirty="0">
            <a:latin typeface="Arial" pitchFamily="34" charset="0"/>
            <a:cs typeface="Arial" pitchFamily="34" charset="0"/>
          </a:endParaRPr>
        </a:p>
      </dgm:t>
    </dgm:pt>
    <dgm:pt modelId="{FE331A02-764E-4CF6-940F-832E93888E96}" type="parTrans" cxnId="{729DC4C4-80D7-415F-92AC-4A81186BC2C8}">
      <dgm:prSet/>
      <dgm:spPr/>
      <dgm:t>
        <a:bodyPr/>
        <a:lstStyle/>
        <a:p>
          <a:endParaRPr lang="en-US"/>
        </a:p>
      </dgm:t>
    </dgm:pt>
    <dgm:pt modelId="{5B009FBC-5341-4D88-A770-031BAA6B60EA}" type="sibTrans" cxnId="{729DC4C4-80D7-415F-92AC-4A81186BC2C8}">
      <dgm:prSet/>
      <dgm:spPr/>
      <dgm:t>
        <a:bodyPr/>
        <a:lstStyle/>
        <a:p>
          <a:endParaRPr lang="en-US"/>
        </a:p>
      </dgm:t>
    </dgm:pt>
    <dgm:pt modelId="{91CB45FB-4A4C-443F-8A19-2DA8588FAB66}">
      <dgm:prSet phldrT="[Text]" custT="1"/>
      <dgm:spPr>
        <a:solidFill>
          <a:schemeClr val="tx2">
            <a:lumMod val="20000"/>
            <a:lumOff val="80000"/>
          </a:schemeClr>
        </a:solidFill>
      </dgm:spPr>
      <dgm:t>
        <a:bodyPr/>
        <a:lstStyle/>
        <a:p>
          <a:r>
            <a:rPr lang="en-US" sz="4400" dirty="0" smtClean="0">
              <a:solidFill>
                <a:schemeClr val="tx1"/>
              </a:solidFill>
              <a:latin typeface="Arial" pitchFamily="34" charset="0"/>
              <a:cs typeface="Arial" pitchFamily="34" charset="0"/>
            </a:rPr>
            <a:t>P</a:t>
          </a:r>
          <a:r>
            <a:rPr lang="en-US" sz="3400" dirty="0" smtClean="0">
              <a:latin typeface="Arial" pitchFamily="34" charset="0"/>
              <a:cs typeface="Arial" pitchFamily="34" charset="0"/>
            </a:rPr>
            <a:t>ervasive</a:t>
          </a:r>
          <a:endParaRPr lang="en-US" sz="3400" dirty="0">
            <a:latin typeface="Arial" pitchFamily="34" charset="0"/>
            <a:cs typeface="Arial" pitchFamily="34" charset="0"/>
          </a:endParaRPr>
        </a:p>
      </dgm:t>
    </dgm:pt>
    <dgm:pt modelId="{7820EC12-5496-4DF1-8C6C-12B69EA7F626}" type="parTrans" cxnId="{D4AF4E5A-22D5-4089-8607-4506E2633BB9}">
      <dgm:prSet/>
      <dgm:spPr/>
      <dgm:t>
        <a:bodyPr/>
        <a:lstStyle/>
        <a:p>
          <a:endParaRPr lang="en-US"/>
        </a:p>
      </dgm:t>
    </dgm:pt>
    <dgm:pt modelId="{6BBF1286-73F0-496F-AB4B-999F740C16FB}" type="sibTrans" cxnId="{D4AF4E5A-22D5-4089-8607-4506E2633BB9}">
      <dgm:prSet/>
      <dgm:spPr/>
      <dgm:t>
        <a:bodyPr/>
        <a:lstStyle/>
        <a:p>
          <a:endParaRPr lang="en-US"/>
        </a:p>
      </dgm:t>
    </dgm:pt>
    <dgm:pt modelId="{3300FD64-C824-4B28-BD85-6C5F75103C9A}">
      <dgm:prSet phldrT="[Text]" custT="1"/>
      <dgm:spPr>
        <a:solidFill>
          <a:schemeClr val="accent3">
            <a:lumMod val="40000"/>
            <a:lumOff val="60000"/>
          </a:schemeClr>
        </a:solidFill>
      </dgm:spPr>
      <dgm:t>
        <a:bodyPr/>
        <a:lstStyle/>
        <a:p>
          <a:r>
            <a:rPr lang="en-US" sz="4400" dirty="0" smtClean="0">
              <a:solidFill>
                <a:schemeClr val="tx1"/>
              </a:solidFill>
              <a:latin typeface="Arial" pitchFamily="34" charset="0"/>
              <a:cs typeface="Arial" pitchFamily="34" charset="0"/>
            </a:rPr>
            <a:t>E</a:t>
          </a:r>
          <a:r>
            <a:rPr lang="en-US" sz="3400" dirty="0" smtClean="0">
              <a:latin typeface="Arial" pitchFamily="34" charset="0"/>
              <a:cs typeface="Arial" pitchFamily="34" charset="0"/>
            </a:rPr>
            <a:t>xciting</a:t>
          </a:r>
          <a:r>
            <a:rPr lang="en-US" sz="3400" dirty="0" smtClean="0"/>
            <a:t> </a:t>
          </a:r>
          <a:endParaRPr lang="en-US" sz="3400" dirty="0"/>
        </a:p>
      </dgm:t>
    </dgm:pt>
    <dgm:pt modelId="{8CDE3353-6453-4239-B3E9-B7F097512BBC}" type="parTrans" cxnId="{E9CC1C9D-37D8-4140-9636-DE83A3470E6F}">
      <dgm:prSet/>
      <dgm:spPr/>
      <dgm:t>
        <a:bodyPr/>
        <a:lstStyle/>
        <a:p>
          <a:endParaRPr lang="en-US"/>
        </a:p>
      </dgm:t>
    </dgm:pt>
    <dgm:pt modelId="{9F9F8A58-814D-4065-957F-04C6418E8F37}" type="sibTrans" cxnId="{E9CC1C9D-37D8-4140-9636-DE83A3470E6F}">
      <dgm:prSet/>
      <dgm:spPr/>
      <dgm:t>
        <a:bodyPr/>
        <a:lstStyle/>
        <a:p>
          <a:endParaRPr lang="en-US"/>
        </a:p>
      </dgm:t>
    </dgm:pt>
    <dgm:pt modelId="{3F6FCEA1-9FBF-4020-B23F-885F347E601E}">
      <dgm:prSet phldrT="[Text]" custT="1"/>
      <dgm:spPr>
        <a:solidFill>
          <a:srgbClr val="FF0000"/>
        </a:solidFill>
      </dgm:spPr>
      <dgm:t>
        <a:bodyPr/>
        <a:lstStyle/>
        <a:p>
          <a:r>
            <a:rPr lang="en-US" sz="4400" dirty="0" smtClean="0">
              <a:solidFill>
                <a:schemeClr val="tx1"/>
              </a:solidFill>
              <a:latin typeface="Arial" pitchFamily="34" charset="0"/>
              <a:cs typeface="Arial" pitchFamily="34" charset="0"/>
            </a:rPr>
            <a:t>C</a:t>
          </a:r>
          <a:r>
            <a:rPr lang="en-US" sz="3400" dirty="0" smtClean="0">
              <a:solidFill>
                <a:schemeClr val="bg1"/>
              </a:solidFill>
            </a:rPr>
            <a:t>ollaborative</a:t>
          </a:r>
          <a:endParaRPr lang="en-US" sz="3400" dirty="0">
            <a:solidFill>
              <a:schemeClr val="bg1"/>
            </a:solidFill>
          </a:endParaRPr>
        </a:p>
      </dgm:t>
    </dgm:pt>
    <dgm:pt modelId="{0FEAD61F-6E13-4BF5-8744-6C0835165FC6}" type="parTrans" cxnId="{232F66BB-CACA-49A1-A7E0-31C11962BA38}">
      <dgm:prSet/>
      <dgm:spPr/>
      <dgm:t>
        <a:bodyPr/>
        <a:lstStyle/>
        <a:p>
          <a:endParaRPr lang="en-US"/>
        </a:p>
      </dgm:t>
    </dgm:pt>
    <dgm:pt modelId="{E2CEAA48-C04B-4488-992B-4A5EDFCA5406}" type="sibTrans" cxnId="{232F66BB-CACA-49A1-A7E0-31C11962BA38}">
      <dgm:prSet/>
      <dgm:spPr/>
      <dgm:t>
        <a:bodyPr/>
        <a:lstStyle/>
        <a:p>
          <a:endParaRPr lang="en-US"/>
        </a:p>
      </dgm:t>
    </dgm:pt>
    <dgm:pt modelId="{20114713-5173-437A-B583-50075694BBE0}">
      <dgm:prSet phldrT="[Text]" custT="1"/>
      <dgm:spPr>
        <a:solidFill>
          <a:schemeClr val="accent6">
            <a:lumMod val="75000"/>
          </a:schemeClr>
        </a:solidFill>
      </dgm:spPr>
      <dgm:t>
        <a:bodyPr/>
        <a:lstStyle/>
        <a:p>
          <a:r>
            <a:rPr lang="en-US" sz="4400" dirty="0" smtClean="0">
              <a:solidFill>
                <a:schemeClr val="tx1"/>
              </a:solidFill>
              <a:latin typeface="Arial" pitchFamily="34" charset="0"/>
              <a:cs typeface="Arial" pitchFamily="34" charset="0"/>
            </a:rPr>
            <a:t>E</a:t>
          </a:r>
          <a:r>
            <a:rPr lang="en-US" sz="3400" dirty="0" smtClean="0">
              <a:solidFill>
                <a:schemeClr val="bg1"/>
              </a:solidFill>
              <a:latin typeface="Arial" pitchFamily="34" charset="0"/>
              <a:cs typeface="Arial" pitchFamily="34" charset="0"/>
            </a:rPr>
            <a:t>xcellence</a:t>
          </a:r>
          <a:endParaRPr lang="en-US" sz="3400" dirty="0">
            <a:solidFill>
              <a:schemeClr val="bg1"/>
            </a:solidFill>
            <a:latin typeface="Arial" pitchFamily="34" charset="0"/>
            <a:cs typeface="Arial" pitchFamily="34" charset="0"/>
          </a:endParaRPr>
        </a:p>
      </dgm:t>
    </dgm:pt>
    <dgm:pt modelId="{80675614-FC70-46BB-A789-DE764D059FA6}" type="parTrans" cxnId="{8E5DC3C1-B9AE-439F-8141-F640E3D14FA6}">
      <dgm:prSet/>
      <dgm:spPr/>
      <dgm:t>
        <a:bodyPr/>
        <a:lstStyle/>
        <a:p>
          <a:endParaRPr lang="en-US"/>
        </a:p>
      </dgm:t>
    </dgm:pt>
    <dgm:pt modelId="{932607C6-72F7-4251-90BE-5CED90C87756}" type="sibTrans" cxnId="{8E5DC3C1-B9AE-439F-8141-F640E3D14FA6}">
      <dgm:prSet/>
      <dgm:spPr/>
      <dgm:t>
        <a:bodyPr/>
        <a:lstStyle/>
        <a:p>
          <a:endParaRPr lang="en-US"/>
        </a:p>
      </dgm:t>
    </dgm:pt>
    <dgm:pt modelId="{232AA174-6F02-42B8-BE11-868F8D1E4103}" type="pres">
      <dgm:prSet presAssocID="{3FAF5824-204B-46A2-A0F4-57407C5D3777}" presName="diagram" presStyleCnt="0">
        <dgm:presLayoutVars>
          <dgm:chMax val="1"/>
          <dgm:dir/>
          <dgm:animLvl val="ctr"/>
          <dgm:resizeHandles val="exact"/>
        </dgm:presLayoutVars>
      </dgm:prSet>
      <dgm:spPr/>
      <dgm:t>
        <a:bodyPr/>
        <a:lstStyle/>
        <a:p>
          <a:endParaRPr lang="en-US"/>
        </a:p>
      </dgm:t>
    </dgm:pt>
    <dgm:pt modelId="{96A7D75C-1735-47EE-8C77-36E54B3DDFF2}" type="pres">
      <dgm:prSet presAssocID="{3FAF5824-204B-46A2-A0F4-57407C5D3777}" presName="matrix" presStyleCnt="0"/>
      <dgm:spPr/>
    </dgm:pt>
    <dgm:pt modelId="{EAA36A6A-C3C3-4792-A79E-0F020BBC6BC8}" type="pres">
      <dgm:prSet presAssocID="{3FAF5824-204B-46A2-A0F4-57407C5D3777}" presName="tile1" presStyleLbl="node1" presStyleIdx="0" presStyleCnt="4"/>
      <dgm:spPr/>
      <dgm:t>
        <a:bodyPr/>
        <a:lstStyle/>
        <a:p>
          <a:endParaRPr lang="en-US"/>
        </a:p>
      </dgm:t>
    </dgm:pt>
    <dgm:pt modelId="{19367C48-2B83-45DB-867E-F37B53F6B0BE}" type="pres">
      <dgm:prSet presAssocID="{3FAF5824-204B-46A2-A0F4-57407C5D3777}" presName="tile1text" presStyleLbl="node1" presStyleIdx="0" presStyleCnt="4">
        <dgm:presLayoutVars>
          <dgm:chMax val="0"/>
          <dgm:chPref val="0"/>
          <dgm:bulletEnabled val="1"/>
        </dgm:presLayoutVars>
      </dgm:prSet>
      <dgm:spPr/>
      <dgm:t>
        <a:bodyPr/>
        <a:lstStyle/>
        <a:p>
          <a:endParaRPr lang="en-US"/>
        </a:p>
      </dgm:t>
    </dgm:pt>
    <dgm:pt modelId="{052BADF8-B6DE-46F9-8E0A-FE50EA516664}" type="pres">
      <dgm:prSet presAssocID="{3FAF5824-204B-46A2-A0F4-57407C5D3777}" presName="tile2" presStyleLbl="node1" presStyleIdx="1" presStyleCnt="4"/>
      <dgm:spPr/>
      <dgm:t>
        <a:bodyPr/>
        <a:lstStyle/>
        <a:p>
          <a:endParaRPr lang="en-US"/>
        </a:p>
      </dgm:t>
    </dgm:pt>
    <dgm:pt modelId="{AE48BF43-4BDE-43CE-9693-3C0AF6A19CB8}" type="pres">
      <dgm:prSet presAssocID="{3FAF5824-204B-46A2-A0F4-57407C5D3777}" presName="tile2text" presStyleLbl="node1" presStyleIdx="1" presStyleCnt="4">
        <dgm:presLayoutVars>
          <dgm:chMax val="0"/>
          <dgm:chPref val="0"/>
          <dgm:bulletEnabled val="1"/>
        </dgm:presLayoutVars>
      </dgm:prSet>
      <dgm:spPr/>
      <dgm:t>
        <a:bodyPr/>
        <a:lstStyle/>
        <a:p>
          <a:endParaRPr lang="en-US"/>
        </a:p>
      </dgm:t>
    </dgm:pt>
    <dgm:pt modelId="{1197222B-7798-499C-AE5E-7B1D5AD9852B}" type="pres">
      <dgm:prSet presAssocID="{3FAF5824-204B-46A2-A0F4-57407C5D3777}" presName="tile3" presStyleLbl="node1" presStyleIdx="2" presStyleCnt="4"/>
      <dgm:spPr/>
      <dgm:t>
        <a:bodyPr/>
        <a:lstStyle/>
        <a:p>
          <a:endParaRPr lang="en-US"/>
        </a:p>
      </dgm:t>
    </dgm:pt>
    <dgm:pt modelId="{4443010B-00D6-4ADA-B8D3-2D8402C07F11}" type="pres">
      <dgm:prSet presAssocID="{3FAF5824-204B-46A2-A0F4-57407C5D3777}" presName="tile3text" presStyleLbl="node1" presStyleIdx="2" presStyleCnt="4">
        <dgm:presLayoutVars>
          <dgm:chMax val="0"/>
          <dgm:chPref val="0"/>
          <dgm:bulletEnabled val="1"/>
        </dgm:presLayoutVars>
      </dgm:prSet>
      <dgm:spPr/>
      <dgm:t>
        <a:bodyPr/>
        <a:lstStyle/>
        <a:p>
          <a:endParaRPr lang="en-US"/>
        </a:p>
      </dgm:t>
    </dgm:pt>
    <dgm:pt modelId="{30B135FA-407B-4F10-9F4E-7EBB168CD3F5}" type="pres">
      <dgm:prSet presAssocID="{3FAF5824-204B-46A2-A0F4-57407C5D3777}" presName="tile4" presStyleLbl="node1" presStyleIdx="3" presStyleCnt="4"/>
      <dgm:spPr/>
      <dgm:t>
        <a:bodyPr/>
        <a:lstStyle/>
        <a:p>
          <a:endParaRPr lang="en-US"/>
        </a:p>
      </dgm:t>
    </dgm:pt>
    <dgm:pt modelId="{DE3CBA5D-C657-4820-83D9-D1AE1AACA1A7}" type="pres">
      <dgm:prSet presAssocID="{3FAF5824-204B-46A2-A0F4-57407C5D3777}" presName="tile4text" presStyleLbl="node1" presStyleIdx="3" presStyleCnt="4">
        <dgm:presLayoutVars>
          <dgm:chMax val="0"/>
          <dgm:chPref val="0"/>
          <dgm:bulletEnabled val="1"/>
        </dgm:presLayoutVars>
      </dgm:prSet>
      <dgm:spPr/>
      <dgm:t>
        <a:bodyPr/>
        <a:lstStyle/>
        <a:p>
          <a:endParaRPr lang="en-US"/>
        </a:p>
      </dgm:t>
    </dgm:pt>
    <dgm:pt modelId="{5E3764FD-4C6B-492B-9B52-B152454C5779}" type="pres">
      <dgm:prSet presAssocID="{3FAF5824-204B-46A2-A0F4-57407C5D3777}" presName="centerTile" presStyleLbl="fgShp" presStyleIdx="0" presStyleCnt="1" custScaleX="131783" custScaleY="153143">
        <dgm:presLayoutVars>
          <dgm:chMax val="0"/>
          <dgm:chPref val="0"/>
        </dgm:presLayoutVars>
      </dgm:prSet>
      <dgm:spPr/>
      <dgm:t>
        <a:bodyPr/>
        <a:lstStyle/>
        <a:p>
          <a:endParaRPr lang="en-US"/>
        </a:p>
      </dgm:t>
    </dgm:pt>
  </dgm:ptLst>
  <dgm:cxnLst>
    <dgm:cxn modelId="{9731DA3B-6E06-4004-B188-8A67A386112D}" type="presOf" srcId="{3FAF5824-204B-46A2-A0F4-57407C5D3777}" destId="{232AA174-6F02-42B8-BE11-868F8D1E4103}" srcOrd="0" destOrd="0" presId="urn:microsoft.com/office/officeart/2005/8/layout/matrix1"/>
    <dgm:cxn modelId="{E9CC1C9D-37D8-4140-9636-DE83A3470E6F}" srcId="{BE055CBA-1F9A-4B5C-9E79-DA695A38A6C1}" destId="{3300FD64-C824-4B28-BD85-6C5F75103C9A}" srcOrd="1" destOrd="0" parTransId="{8CDE3353-6453-4239-B3E9-B7F097512BBC}" sibTransId="{9F9F8A58-814D-4065-957F-04C6418E8F37}"/>
    <dgm:cxn modelId="{609719A9-33D3-4C76-91AD-D56ADE2CC919}" type="presOf" srcId="{91CB45FB-4A4C-443F-8A19-2DA8588FAB66}" destId="{EAA36A6A-C3C3-4792-A79E-0F020BBC6BC8}" srcOrd="0" destOrd="0" presId="urn:microsoft.com/office/officeart/2005/8/layout/matrix1"/>
    <dgm:cxn modelId="{729DC4C4-80D7-415F-92AC-4A81186BC2C8}" srcId="{3FAF5824-204B-46A2-A0F4-57407C5D3777}" destId="{BE055CBA-1F9A-4B5C-9E79-DA695A38A6C1}" srcOrd="0" destOrd="0" parTransId="{FE331A02-764E-4CF6-940F-832E93888E96}" sibTransId="{5B009FBC-5341-4D88-A770-031BAA6B60EA}"/>
    <dgm:cxn modelId="{D8CD8946-4535-4161-9C47-DEAFDAA7ACFC}" type="presOf" srcId="{3300FD64-C824-4B28-BD85-6C5F75103C9A}" destId="{AE48BF43-4BDE-43CE-9693-3C0AF6A19CB8}" srcOrd="1" destOrd="0" presId="urn:microsoft.com/office/officeart/2005/8/layout/matrix1"/>
    <dgm:cxn modelId="{3BF12EE9-A015-473A-B2BC-4A9BF1B9C7D0}" type="presOf" srcId="{3F6FCEA1-9FBF-4020-B23F-885F347E601E}" destId="{1197222B-7798-499C-AE5E-7B1D5AD9852B}" srcOrd="0" destOrd="0" presId="urn:microsoft.com/office/officeart/2005/8/layout/matrix1"/>
    <dgm:cxn modelId="{29C66ACA-4BA0-4098-A278-595B73463115}" type="presOf" srcId="{20114713-5173-437A-B583-50075694BBE0}" destId="{DE3CBA5D-C657-4820-83D9-D1AE1AACA1A7}" srcOrd="1" destOrd="0" presId="urn:microsoft.com/office/officeart/2005/8/layout/matrix1"/>
    <dgm:cxn modelId="{8E5DC3C1-B9AE-439F-8141-F640E3D14FA6}" srcId="{BE055CBA-1F9A-4B5C-9E79-DA695A38A6C1}" destId="{20114713-5173-437A-B583-50075694BBE0}" srcOrd="3" destOrd="0" parTransId="{80675614-FC70-46BB-A789-DE764D059FA6}" sibTransId="{932607C6-72F7-4251-90BE-5CED90C87756}"/>
    <dgm:cxn modelId="{232F66BB-CACA-49A1-A7E0-31C11962BA38}" srcId="{BE055CBA-1F9A-4B5C-9E79-DA695A38A6C1}" destId="{3F6FCEA1-9FBF-4020-B23F-885F347E601E}" srcOrd="2" destOrd="0" parTransId="{0FEAD61F-6E13-4BF5-8744-6C0835165FC6}" sibTransId="{E2CEAA48-C04B-4488-992B-4A5EDFCA5406}"/>
    <dgm:cxn modelId="{1F37D0B4-6322-4BFC-AB65-88BFDEE07836}" type="presOf" srcId="{20114713-5173-437A-B583-50075694BBE0}" destId="{30B135FA-407B-4F10-9F4E-7EBB168CD3F5}" srcOrd="0" destOrd="0" presId="urn:microsoft.com/office/officeart/2005/8/layout/matrix1"/>
    <dgm:cxn modelId="{833922E5-9F1E-41EA-ACEC-E59C049B310B}" type="presOf" srcId="{3F6FCEA1-9FBF-4020-B23F-885F347E601E}" destId="{4443010B-00D6-4ADA-B8D3-2D8402C07F11}" srcOrd="1" destOrd="0" presId="urn:microsoft.com/office/officeart/2005/8/layout/matrix1"/>
    <dgm:cxn modelId="{9C7B616C-FD1E-4E93-8A5E-8D3E0CE15F48}" type="presOf" srcId="{3300FD64-C824-4B28-BD85-6C5F75103C9A}" destId="{052BADF8-B6DE-46F9-8E0A-FE50EA516664}" srcOrd="0" destOrd="0" presId="urn:microsoft.com/office/officeart/2005/8/layout/matrix1"/>
    <dgm:cxn modelId="{BF80EE61-1AB2-4EB7-B126-0CA3A0572C89}" type="presOf" srcId="{BE055CBA-1F9A-4B5C-9E79-DA695A38A6C1}" destId="{5E3764FD-4C6B-492B-9B52-B152454C5779}" srcOrd="0" destOrd="0" presId="urn:microsoft.com/office/officeart/2005/8/layout/matrix1"/>
    <dgm:cxn modelId="{D4AF4E5A-22D5-4089-8607-4506E2633BB9}" srcId="{BE055CBA-1F9A-4B5C-9E79-DA695A38A6C1}" destId="{91CB45FB-4A4C-443F-8A19-2DA8588FAB66}" srcOrd="0" destOrd="0" parTransId="{7820EC12-5496-4DF1-8C6C-12B69EA7F626}" sibTransId="{6BBF1286-73F0-496F-AB4B-999F740C16FB}"/>
    <dgm:cxn modelId="{DA19905A-82D6-43ED-969D-BE87D939BFA0}" type="presOf" srcId="{91CB45FB-4A4C-443F-8A19-2DA8588FAB66}" destId="{19367C48-2B83-45DB-867E-F37B53F6B0BE}" srcOrd="1" destOrd="0" presId="urn:microsoft.com/office/officeart/2005/8/layout/matrix1"/>
    <dgm:cxn modelId="{361537E3-1B9C-408C-9C54-4303701864A9}" type="presParOf" srcId="{232AA174-6F02-42B8-BE11-868F8D1E4103}" destId="{96A7D75C-1735-47EE-8C77-36E54B3DDFF2}" srcOrd="0" destOrd="0" presId="urn:microsoft.com/office/officeart/2005/8/layout/matrix1"/>
    <dgm:cxn modelId="{879B3191-A699-41C6-9CFA-F34CCB1F550C}" type="presParOf" srcId="{96A7D75C-1735-47EE-8C77-36E54B3DDFF2}" destId="{EAA36A6A-C3C3-4792-A79E-0F020BBC6BC8}" srcOrd="0" destOrd="0" presId="urn:microsoft.com/office/officeart/2005/8/layout/matrix1"/>
    <dgm:cxn modelId="{980892B2-82FF-44A7-9B8B-C7232142BE6A}" type="presParOf" srcId="{96A7D75C-1735-47EE-8C77-36E54B3DDFF2}" destId="{19367C48-2B83-45DB-867E-F37B53F6B0BE}" srcOrd="1" destOrd="0" presId="urn:microsoft.com/office/officeart/2005/8/layout/matrix1"/>
    <dgm:cxn modelId="{AA93F2E9-0C37-42EF-A324-B0FE5C40A434}" type="presParOf" srcId="{96A7D75C-1735-47EE-8C77-36E54B3DDFF2}" destId="{052BADF8-B6DE-46F9-8E0A-FE50EA516664}" srcOrd="2" destOrd="0" presId="urn:microsoft.com/office/officeart/2005/8/layout/matrix1"/>
    <dgm:cxn modelId="{265F1C36-6A02-4970-B72E-7DE50D169CB6}" type="presParOf" srcId="{96A7D75C-1735-47EE-8C77-36E54B3DDFF2}" destId="{AE48BF43-4BDE-43CE-9693-3C0AF6A19CB8}" srcOrd="3" destOrd="0" presId="urn:microsoft.com/office/officeart/2005/8/layout/matrix1"/>
    <dgm:cxn modelId="{ED958C60-CAA4-4714-8B6C-60E0382ECF96}" type="presParOf" srcId="{96A7D75C-1735-47EE-8C77-36E54B3DDFF2}" destId="{1197222B-7798-499C-AE5E-7B1D5AD9852B}" srcOrd="4" destOrd="0" presId="urn:microsoft.com/office/officeart/2005/8/layout/matrix1"/>
    <dgm:cxn modelId="{B4C357E5-3D54-4FF1-BF39-67D7A76FA329}" type="presParOf" srcId="{96A7D75C-1735-47EE-8C77-36E54B3DDFF2}" destId="{4443010B-00D6-4ADA-B8D3-2D8402C07F11}" srcOrd="5" destOrd="0" presId="urn:microsoft.com/office/officeart/2005/8/layout/matrix1"/>
    <dgm:cxn modelId="{F0AFB665-DFCF-497D-9CB0-15BACBA35ED6}" type="presParOf" srcId="{96A7D75C-1735-47EE-8C77-36E54B3DDFF2}" destId="{30B135FA-407B-4F10-9F4E-7EBB168CD3F5}" srcOrd="6" destOrd="0" presId="urn:microsoft.com/office/officeart/2005/8/layout/matrix1"/>
    <dgm:cxn modelId="{4FE52613-1F0C-4322-8178-31E019B418CC}" type="presParOf" srcId="{96A7D75C-1735-47EE-8C77-36E54B3DDFF2}" destId="{DE3CBA5D-C657-4820-83D9-D1AE1AACA1A7}" srcOrd="7" destOrd="0" presId="urn:microsoft.com/office/officeart/2005/8/layout/matrix1"/>
    <dgm:cxn modelId="{2174B1D5-8678-4A1C-A823-5B8622804D05}" type="presParOf" srcId="{232AA174-6F02-42B8-BE11-868F8D1E4103}" destId="{5E3764FD-4C6B-492B-9B52-B152454C5779}" srcOrd="1" destOrd="0" presId="urn:microsoft.com/office/officeart/2005/8/layout/matrix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094E147-15DE-46EB-95F4-94BB31821B9A}" type="doc">
      <dgm:prSet loTypeId="urn:microsoft.com/office/officeart/2005/8/layout/matrix1" loCatId="matrix" qsTypeId="urn:microsoft.com/office/officeart/2005/8/quickstyle/simple1" qsCatId="simple" csTypeId="urn:microsoft.com/office/officeart/2005/8/colors/accent1_2" csCatId="accent1" phldr="1"/>
      <dgm:spPr/>
      <dgm:t>
        <a:bodyPr/>
        <a:lstStyle/>
        <a:p>
          <a:endParaRPr lang="en-US"/>
        </a:p>
      </dgm:t>
    </dgm:pt>
    <dgm:pt modelId="{B363C941-1B01-468F-9922-9278D25137C3}">
      <dgm:prSet phldrT="[Text]"/>
      <dgm:spPr>
        <a:solidFill>
          <a:schemeClr val="accent4">
            <a:lumMod val="60000"/>
            <a:lumOff val="40000"/>
          </a:schemeClr>
        </a:solidFill>
      </dgm:spPr>
      <dgm:t>
        <a:bodyPr/>
        <a:lstStyle/>
        <a:p>
          <a:r>
            <a:rPr lang="en-US" dirty="0" smtClean="0"/>
            <a:t>Academic Excitement</a:t>
          </a:r>
          <a:endParaRPr lang="en-US" dirty="0"/>
        </a:p>
      </dgm:t>
    </dgm:pt>
    <dgm:pt modelId="{84C0C980-E914-4899-85FA-AC30474F45DF}" type="parTrans" cxnId="{EFC280C7-D5E7-4AB0-A796-5E6A27F4D6D6}">
      <dgm:prSet/>
      <dgm:spPr/>
      <dgm:t>
        <a:bodyPr/>
        <a:lstStyle/>
        <a:p>
          <a:endParaRPr lang="en-US"/>
        </a:p>
      </dgm:t>
    </dgm:pt>
    <dgm:pt modelId="{921C84A1-D91E-4B27-8CEB-5E65BE7919EF}" type="sibTrans" cxnId="{EFC280C7-D5E7-4AB0-A796-5E6A27F4D6D6}">
      <dgm:prSet/>
      <dgm:spPr/>
      <dgm:t>
        <a:bodyPr/>
        <a:lstStyle/>
        <a:p>
          <a:endParaRPr lang="en-US"/>
        </a:p>
      </dgm:t>
    </dgm:pt>
    <dgm:pt modelId="{1F1C9A32-71F7-4E73-B8EE-961702F564E5}">
      <dgm:prSet phldrT="[Text]" custT="1"/>
      <dgm:spPr>
        <a:solidFill>
          <a:schemeClr val="tx2">
            <a:lumMod val="20000"/>
            <a:lumOff val="80000"/>
          </a:schemeClr>
        </a:solidFill>
      </dgm:spPr>
      <dgm:t>
        <a:bodyPr/>
        <a:lstStyle/>
        <a:p>
          <a:r>
            <a:rPr lang="en-US" sz="1800" dirty="0" smtClean="0">
              <a:solidFill>
                <a:schemeClr val="tx1"/>
              </a:solidFill>
              <a:latin typeface="Arial" pitchFamily="34" charset="0"/>
              <a:cs typeface="Arial" pitchFamily="34" charset="0"/>
            </a:rPr>
            <a:t>P</a:t>
          </a:r>
          <a:r>
            <a:rPr lang="en-US" sz="1400" dirty="0" smtClean="0">
              <a:solidFill>
                <a:schemeClr val="tx1"/>
              </a:solidFill>
              <a:latin typeface="Arial" pitchFamily="34" charset="0"/>
              <a:cs typeface="Arial" pitchFamily="34" charset="0"/>
            </a:rPr>
            <a:t>ervasive</a:t>
          </a:r>
          <a:endParaRPr lang="en-US" sz="1400" dirty="0">
            <a:solidFill>
              <a:schemeClr val="tx1"/>
            </a:solidFill>
            <a:latin typeface="Arial" pitchFamily="34" charset="0"/>
            <a:cs typeface="Arial" pitchFamily="34" charset="0"/>
          </a:endParaRPr>
        </a:p>
      </dgm:t>
    </dgm:pt>
    <dgm:pt modelId="{C7973166-4796-4C55-81DD-0193B3745636}" type="parTrans" cxnId="{88A20D98-1F3B-4072-AA39-123A2C7B1D4B}">
      <dgm:prSet/>
      <dgm:spPr/>
      <dgm:t>
        <a:bodyPr/>
        <a:lstStyle/>
        <a:p>
          <a:endParaRPr lang="en-US"/>
        </a:p>
      </dgm:t>
    </dgm:pt>
    <dgm:pt modelId="{1045A31C-30A3-42AC-898D-F2F1165949A2}" type="sibTrans" cxnId="{88A20D98-1F3B-4072-AA39-123A2C7B1D4B}">
      <dgm:prSet/>
      <dgm:spPr/>
      <dgm:t>
        <a:bodyPr/>
        <a:lstStyle/>
        <a:p>
          <a:endParaRPr lang="en-US"/>
        </a:p>
      </dgm:t>
    </dgm:pt>
    <dgm:pt modelId="{235A35E1-6CBF-41A1-9382-6E6EF57FF9EA}">
      <dgm:prSet phldrT="[Text]" phldr="1"/>
      <dgm:spPr>
        <a:solidFill>
          <a:schemeClr val="bg1">
            <a:lumMod val="75000"/>
          </a:schemeClr>
        </a:solidFill>
      </dgm:spPr>
      <dgm:t>
        <a:bodyPr/>
        <a:lstStyle/>
        <a:p>
          <a:endParaRPr lang="en-US"/>
        </a:p>
      </dgm:t>
    </dgm:pt>
    <dgm:pt modelId="{3219A55E-07A0-4FA9-8711-28376CEEC4A2}" type="parTrans" cxnId="{D13814EA-4CDB-487D-8D65-4A41D7F23EA8}">
      <dgm:prSet/>
      <dgm:spPr/>
      <dgm:t>
        <a:bodyPr/>
        <a:lstStyle/>
        <a:p>
          <a:endParaRPr lang="en-US"/>
        </a:p>
      </dgm:t>
    </dgm:pt>
    <dgm:pt modelId="{97778BD6-4686-4CB7-911C-C9AB47BB8B4A}" type="sibTrans" cxnId="{D13814EA-4CDB-487D-8D65-4A41D7F23EA8}">
      <dgm:prSet/>
      <dgm:spPr/>
      <dgm:t>
        <a:bodyPr/>
        <a:lstStyle/>
        <a:p>
          <a:endParaRPr lang="en-US"/>
        </a:p>
      </dgm:t>
    </dgm:pt>
    <dgm:pt modelId="{D11B76FE-9628-483F-9F44-C4BA54257CFB}">
      <dgm:prSet phldrT="[Text]" phldr="1"/>
      <dgm:spPr>
        <a:solidFill>
          <a:schemeClr val="bg1">
            <a:lumMod val="75000"/>
          </a:schemeClr>
        </a:solidFill>
      </dgm:spPr>
      <dgm:t>
        <a:bodyPr/>
        <a:lstStyle/>
        <a:p>
          <a:endParaRPr lang="en-US" dirty="0"/>
        </a:p>
      </dgm:t>
    </dgm:pt>
    <dgm:pt modelId="{3A5B3336-822B-45EC-A91E-815F17031F08}" type="parTrans" cxnId="{A08841DB-DED4-4581-8901-881752D28E78}">
      <dgm:prSet/>
      <dgm:spPr/>
      <dgm:t>
        <a:bodyPr/>
        <a:lstStyle/>
        <a:p>
          <a:endParaRPr lang="en-US"/>
        </a:p>
      </dgm:t>
    </dgm:pt>
    <dgm:pt modelId="{3B7A8EBB-4F5F-4412-8C01-C4E1D4E45074}" type="sibTrans" cxnId="{A08841DB-DED4-4581-8901-881752D28E78}">
      <dgm:prSet/>
      <dgm:spPr/>
      <dgm:t>
        <a:bodyPr/>
        <a:lstStyle/>
        <a:p>
          <a:endParaRPr lang="en-US"/>
        </a:p>
      </dgm:t>
    </dgm:pt>
    <dgm:pt modelId="{60F58A0E-10AB-420C-BE42-93BE90D87787}">
      <dgm:prSet phldrT="[Text]" phldr="1"/>
      <dgm:spPr>
        <a:solidFill>
          <a:schemeClr val="bg1">
            <a:lumMod val="75000"/>
          </a:schemeClr>
        </a:solidFill>
      </dgm:spPr>
      <dgm:t>
        <a:bodyPr/>
        <a:lstStyle/>
        <a:p>
          <a:endParaRPr lang="en-US" dirty="0"/>
        </a:p>
      </dgm:t>
    </dgm:pt>
    <dgm:pt modelId="{BE931552-BC53-4DFB-9F9E-65BFBBD6EFA8}" type="parTrans" cxnId="{18582347-E18A-475C-96D0-5A4D489139FF}">
      <dgm:prSet/>
      <dgm:spPr/>
      <dgm:t>
        <a:bodyPr/>
        <a:lstStyle/>
        <a:p>
          <a:endParaRPr lang="en-US"/>
        </a:p>
      </dgm:t>
    </dgm:pt>
    <dgm:pt modelId="{00D8E044-6277-47DC-8F97-01E2F19C7B9A}" type="sibTrans" cxnId="{18582347-E18A-475C-96D0-5A4D489139FF}">
      <dgm:prSet/>
      <dgm:spPr/>
      <dgm:t>
        <a:bodyPr/>
        <a:lstStyle/>
        <a:p>
          <a:endParaRPr lang="en-US"/>
        </a:p>
      </dgm:t>
    </dgm:pt>
    <dgm:pt modelId="{55A5F594-F725-4830-A3EE-D846C2552DB6}" type="pres">
      <dgm:prSet presAssocID="{E094E147-15DE-46EB-95F4-94BB31821B9A}" presName="diagram" presStyleCnt="0">
        <dgm:presLayoutVars>
          <dgm:chMax val="1"/>
          <dgm:dir/>
          <dgm:animLvl val="ctr"/>
          <dgm:resizeHandles val="exact"/>
        </dgm:presLayoutVars>
      </dgm:prSet>
      <dgm:spPr/>
      <dgm:t>
        <a:bodyPr/>
        <a:lstStyle/>
        <a:p>
          <a:endParaRPr lang="en-US"/>
        </a:p>
      </dgm:t>
    </dgm:pt>
    <dgm:pt modelId="{A8678F07-A418-4CA1-866B-5002E047BAF3}" type="pres">
      <dgm:prSet presAssocID="{E094E147-15DE-46EB-95F4-94BB31821B9A}" presName="matrix" presStyleCnt="0"/>
      <dgm:spPr/>
    </dgm:pt>
    <dgm:pt modelId="{D0E066CB-7842-4B2B-A144-C7E6DF0A23BD}" type="pres">
      <dgm:prSet presAssocID="{E094E147-15DE-46EB-95F4-94BB31821B9A}" presName="tile1" presStyleLbl="node1" presStyleIdx="0" presStyleCnt="4" custScaleX="111723" custLinFactNeighborX="2290" custLinFactNeighborY="-9108"/>
      <dgm:spPr/>
      <dgm:t>
        <a:bodyPr/>
        <a:lstStyle/>
        <a:p>
          <a:endParaRPr lang="en-US"/>
        </a:p>
      </dgm:t>
    </dgm:pt>
    <dgm:pt modelId="{0D739129-86C1-4445-A176-074999D3BE52}" type="pres">
      <dgm:prSet presAssocID="{E094E147-15DE-46EB-95F4-94BB31821B9A}" presName="tile1text" presStyleLbl="node1" presStyleIdx="0" presStyleCnt="4">
        <dgm:presLayoutVars>
          <dgm:chMax val="0"/>
          <dgm:chPref val="0"/>
          <dgm:bulletEnabled val="1"/>
        </dgm:presLayoutVars>
      </dgm:prSet>
      <dgm:spPr/>
      <dgm:t>
        <a:bodyPr/>
        <a:lstStyle/>
        <a:p>
          <a:endParaRPr lang="en-US"/>
        </a:p>
      </dgm:t>
    </dgm:pt>
    <dgm:pt modelId="{3BF6B084-AE57-42A8-81EF-91CC912761AD}" type="pres">
      <dgm:prSet presAssocID="{E094E147-15DE-46EB-95F4-94BB31821B9A}" presName="tile2" presStyleLbl="node1" presStyleIdx="1" presStyleCnt="4"/>
      <dgm:spPr/>
      <dgm:t>
        <a:bodyPr/>
        <a:lstStyle/>
        <a:p>
          <a:endParaRPr lang="en-US"/>
        </a:p>
      </dgm:t>
    </dgm:pt>
    <dgm:pt modelId="{7A479B72-4994-4263-8547-AEBDA444CCF6}" type="pres">
      <dgm:prSet presAssocID="{E094E147-15DE-46EB-95F4-94BB31821B9A}" presName="tile2text" presStyleLbl="node1" presStyleIdx="1" presStyleCnt="4">
        <dgm:presLayoutVars>
          <dgm:chMax val="0"/>
          <dgm:chPref val="0"/>
          <dgm:bulletEnabled val="1"/>
        </dgm:presLayoutVars>
      </dgm:prSet>
      <dgm:spPr/>
      <dgm:t>
        <a:bodyPr/>
        <a:lstStyle/>
        <a:p>
          <a:endParaRPr lang="en-US"/>
        </a:p>
      </dgm:t>
    </dgm:pt>
    <dgm:pt modelId="{18CFC6A6-76CE-4F21-95C2-B275FF5A248D}" type="pres">
      <dgm:prSet presAssocID="{E094E147-15DE-46EB-95F4-94BB31821B9A}" presName="tile3" presStyleLbl="node1" presStyleIdx="2" presStyleCnt="4" custScaleX="107143"/>
      <dgm:spPr/>
      <dgm:t>
        <a:bodyPr/>
        <a:lstStyle/>
        <a:p>
          <a:endParaRPr lang="en-US"/>
        </a:p>
      </dgm:t>
    </dgm:pt>
    <dgm:pt modelId="{490D6D5D-EFEE-4071-B2CA-636AC85A9099}" type="pres">
      <dgm:prSet presAssocID="{E094E147-15DE-46EB-95F4-94BB31821B9A}" presName="tile3text" presStyleLbl="node1" presStyleIdx="2" presStyleCnt="4">
        <dgm:presLayoutVars>
          <dgm:chMax val="0"/>
          <dgm:chPref val="0"/>
          <dgm:bulletEnabled val="1"/>
        </dgm:presLayoutVars>
      </dgm:prSet>
      <dgm:spPr/>
      <dgm:t>
        <a:bodyPr/>
        <a:lstStyle/>
        <a:p>
          <a:endParaRPr lang="en-US"/>
        </a:p>
      </dgm:t>
    </dgm:pt>
    <dgm:pt modelId="{51F1229B-BCF9-4665-97FF-3D313591EBAC}" type="pres">
      <dgm:prSet presAssocID="{E094E147-15DE-46EB-95F4-94BB31821B9A}" presName="tile4" presStyleLbl="node1" presStyleIdx="3" presStyleCnt="4"/>
      <dgm:spPr/>
      <dgm:t>
        <a:bodyPr/>
        <a:lstStyle/>
        <a:p>
          <a:endParaRPr lang="en-US"/>
        </a:p>
      </dgm:t>
    </dgm:pt>
    <dgm:pt modelId="{8F152F5D-3FAA-43C8-AA6F-D69A0C9B07D6}" type="pres">
      <dgm:prSet presAssocID="{E094E147-15DE-46EB-95F4-94BB31821B9A}" presName="tile4text" presStyleLbl="node1" presStyleIdx="3" presStyleCnt="4">
        <dgm:presLayoutVars>
          <dgm:chMax val="0"/>
          <dgm:chPref val="0"/>
          <dgm:bulletEnabled val="1"/>
        </dgm:presLayoutVars>
      </dgm:prSet>
      <dgm:spPr/>
      <dgm:t>
        <a:bodyPr/>
        <a:lstStyle/>
        <a:p>
          <a:endParaRPr lang="en-US"/>
        </a:p>
      </dgm:t>
    </dgm:pt>
    <dgm:pt modelId="{397E2778-59DE-450C-8420-7CAEB7E8CBE1}" type="pres">
      <dgm:prSet presAssocID="{E094E147-15DE-46EB-95F4-94BB31821B9A}" presName="centerTile" presStyleLbl="fgShp" presStyleIdx="0" presStyleCnt="1" custScaleX="153846" custScaleY="158384">
        <dgm:presLayoutVars>
          <dgm:chMax val="0"/>
          <dgm:chPref val="0"/>
        </dgm:presLayoutVars>
      </dgm:prSet>
      <dgm:spPr/>
      <dgm:t>
        <a:bodyPr/>
        <a:lstStyle/>
        <a:p>
          <a:endParaRPr lang="en-US"/>
        </a:p>
      </dgm:t>
    </dgm:pt>
  </dgm:ptLst>
  <dgm:cxnLst>
    <dgm:cxn modelId="{6E6B851F-D12E-41E6-99A6-CECDBFBCDE86}" type="presOf" srcId="{60F58A0E-10AB-420C-BE42-93BE90D87787}" destId="{8F152F5D-3FAA-43C8-AA6F-D69A0C9B07D6}" srcOrd="1" destOrd="0" presId="urn:microsoft.com/office/officeart/2005/8/layout/matrix1"/>
    <dgm:cxn modelId="{A0FD79D2-5A2A-4DE6-96BC-32B152AFF199}" type="presOf" srcId="{1F1C9A32-71F7-4E73-B8EE-961702F564E5}" destId="{D0E066CB-7842-4B2B-A144-C7E6DF0A23BD}" srcOrd="0" destOrd="0" presId="urn:microsoft.com/office/officeart/2005/8/layout/matrix1"/>
    <dgm:cxn modelId="{6D7FD13A-54B0-40D0-96D0-FDB84A7E0627}" type="presOf" srcId="{60F58A0E-10AB-420C-BE42-93BE90D87787}" destId="{51F1229B-BCF9-4665-97FF-3D313591EBAC}" srcOrd="0" destOrd="0" presId="urn:microsoft.com/office/officeart/2005/8/layout/matrix1"/>
    <dgm:cxn modelId="{70D89D35-7C9E-4FF5-B88B-E325F85824E8}" type="presOf" srcId="{D11B76FE-9628-483F-9F44-C4BA54257CFB}" destId="{490D6D5D-EFEE-4071-B2CA-636AC85A9099}" srcOrd="1" destOrd="0" presId="urn:microsoft.com/office/officeart/2005/8/layout/matrix1"/>
    <dgm:cxn modelId="{EFC280C7-D5E7-4AB0-A796-5E6A27F4D6D6}" srcId="{E094E147-15DE-46EB-95F4-94BB31821B9A}" destId="{B363C941-1B01-468F-9922-9278D25137C3}" srcOrd="0" destOrd="0" parTransId="{84C0C980-E914-4899-85FA-AC30474F45DF}" sibTransId="{921C84A1-D91E-4B27-8CEB-5E65BE7919EF}"/>
    <dgm:cxn modelId="{16F6B783-1B6D-4839-87B4-4B2121E490DE}" type="presOf" srcId="{D11B76FE-9628-483F-9F44-C4BA54257CFB}" destId="{18CFC6A6-76CE-4F21-95C2-B275FF5A248D}" srcOrd="0" destOrd="0" presId="urn:microsoft.com/office/officeart/2005/8/layout/matrix1"/>
    <dgm:cxn modelId="{687BDCF5-5374-44F0-AB58-BAB8752D1CC1}" type="presOf" srcId="{E094E147-15DE-46EB-95F4-94BB31821B9A}" destId="{55A5F594-F725-4830-A3EE-D846C2552DB6}" srcOrd="0" destOrd="0" presId="urn:microsoft.com/office/officeart/2005/8/layout/matrix1"/>
    <dgm:cxn modelId="{491A666B-4A33-44ED-B96B-71D17879D22C}" type="presOf" srcId="{1F1C9A32-71F7-4E73-B8EE-961702F564E5}" destId="{0D739129-86C1-4445-A176-074999D3BE52}" srcOrd="1" destOrd="0" presId="urn:microsoft.com/office/officeart/2005/8/layout/matrix1"/>
    <dgm:cxn modelId="{88A20D98-1F3B-4072-AA39-123A2C7B1D4B}" srcId="{B363C941-1B01-468F-9922-9278D25137C3}" destId="{1F1C9A32-71F7-4E73-B8EE-961702F564E5}" srcOrd="0" destOrd="0" parTransId="{C7973166-4796-4C55-81DD-0193B3745636}" sibTransId="{1045A31C-30A3-42AC-898D-F2F1165949A2}"/>
    <dgm:cxn modelId="{824E8BB1-B192-480D-AB61-340F1E75991B}" type="presOf" srcId="{235A35E1-6CBF-41A1-9382-6E6EF57FF9EA}" destId="{7A479B72-4994-4263-8547-AEBDA444CCF6}" srcOrd="1" destOrd="0" presId="urn:microsoft.com/office/officeart/2005/8/layout/matrix1"/>
    <dgm:cxn modelId="{18582347-E18A-475C-96D0-5A4D489139FF}" srcId="{B363C941-1B01-468F-9922-9278D25137C3}" destId="{60F58A0E-10AB-420C-BE42-93BE90D87787}" srcOrd="3" destOrd="0" parTransId="{BE931552-BC53-4DFB-9F9E-65BFBBD6EFA8}" sibTransId="{00D8E044-6277-47DC-8F97-01E2F19C7B9A}"/>
    <dgm:cxn modelId="{00C0AEDA-DDFB-45F1-8E5C-95BC4D982CA7}" type="presOf" srcId="{B363C941-1B01-468F-9922-9278D25137C3}" destId="{397E2778-59DE-450C-8420-7CAEB7E8CBE1}" srcOrd="0" destOrd="0" presId="urn:microsoft.com/office/officeart/2005/8/layout/matrix1"/>
    <dgm:cxn modelId="{D13814EA-4CDB-487D-8D65-4A41D7F23EA8}" srcId="{B363C941-1B01-468F-9922-9278D25137C3}" destId="{235A35E1-6CBF-41A1-9382-6E6EF57FF9EA}" srcOrd="1" destOrd="0" parTransId="{3219A55E-07A0-4FA9-8711-28376CEEC4A2}" sibTransId="{97778BD6-4686-4CB7-911C-C9AB47BB8B4A}"/>
    <dgm:cxn modelId="{06B4158E-1EF2-40FB-B464-1135369441C6}" type="presOf" srcId="{235A35E1-6CBF-41A1-9382-6E6EF57FF9EA}" destId="{3BF6B084-AE57-42A8-81EF-91CC912761AD}" srcOrd="0" destOrd="0" presId="urn:microsoft.com/office/officeart/2005/8/layout/matrix1"/>
    <dgm:cxn modelId="{A08841DB-DED4-4581-8901-881752D28E78}" srcId="{B363C941-1B01-468F-9922-9278D25137C3}" destId="{D11B76FE-9628-483F-9F44-C4BA54257CFB}" srcOrd="2" destOrd="0" parTransId="{3A5B3336-822B-45EC-A91E-815F17031F08}" sibTransId="{3B7A8EBB-4F5F-4412-8C01-C4E1D4E45074}"/>
    <dgm:cxn modelId="{0C700E54-A441-4F05-A385-91EA1DDDE78B}" type="presParOf" srcId="{55A5F594-F725-4830-A3EE-D846C2552DB6}" destId="{A8678F07-A418-4CA1-866B-5002E047BAF3}" srcOrd="0" destOrd="0" presId="urn:microsoft.com/office/officeart/2005/8/layout/matrix1"/>
    <dgm:cxn modelId="{C8EFC562-6D34-4410-BD46-536BD1A13C0F}" type="presParOf" srcId="{A8678F07-A418-4CA1-866B-5002E047BAF3}" destId="{D0E066CB-7842-4B2B-A144-C7E6DF0A23BD}" srcOrd="0" destOrd="0" presId="urn:microsoft.com/office/officeart/2005/8/layout/matrix1"/>
    <dgm:cxn modelId="{7538461A-4BD8-4DA8-AC3C-CC95E01733A8}" type="presParOf" srcId="{A8678F07-A418-4CA1-866B-5002E047BAF3}" destId="{0D739129-86C1-4445-A176-074999D3BE52}" srcOrd="1" destOrd="0" presId="urn:microsoft.com/office/officeart/2005/8/layout/matrix1"/>
    <dgm:cxn modelId="{FB1463A7-973F-42BA-A361-68CBD837F7A1}" type="presParOf" srcId="{A8678F07-A418-4CA1-866B-5002E047BAF3}" destId="{3BF6B084-AE57-42A8-81EF-91CC912761AD}" srcOrd="2" destOrd="0" presId="urn:microsoft.com/office/officeart/2005/8/layout/matrix1"/>
    <dgm:cxn modelId="{AF4E20B3-4986-48BE-BDF2-5D74DCFDE46C}" type="presParOf" srcId="{A8678F07-A418-4CA1-866B-5002E047BAF3}" destId="{7A479B72-4994-4263-8547-AEBDA444CCF6}" srcOrd="3" destOrd="0" presId="urn:microsoft.com/office/officeart/2005/8/layout/matrix1"/>
    <dgm:cxn modelId="{EB706AD6-571A-4585-AC19-34A88D685648}" type="presParOf" srcId="{A8678F07-A418-4CA1-866B-5002E047BAF3}" destId="{18CFC6A6-76CE-4F21-95C2-B275FF5A248D}" srcOrd="4" destOrd="0" presId="urn:microsoft.com/office/officeart/2005/8/layout/matrix1"/>
    <dgm:cxn modelId="{7415E3AD-1073-4504-B63E-BAEFEEE31A80}" type="presParOf" srcId="{A8678F07-A418-4CA1-866B-5002E047BAF3}" destId="{490D6D5D-EFEE-4071-B2CA-636AC85A9099}" srcOrd="5" destOrd="0" presId="urn:microsoft.com/office/officeart/2005/8/layout/matrix1"/>
    <dgm:cxn modelId="{6613A508-7205-4DBA-A7DC-42C37BA2E530}" type="presParOf" srcId="{A8678F07-A418-4CA1-866B-5002E047BAF3}" destId="{51F1229B-BCF9-4665-97FF-3D313591EBAC}" srcOrd="6" destOrd="0" presId="urn:microsoft.com/office/officeart/2005/8/layout/matrix1"/>
    <dgm:cxn modelId="{7D4F60AE-9E83-4C25-B89D-18989B711FB6}" type="presParOf" srcId="{A8678F07-A418-4CA1-866B-5002E047BAF3}" destId="{8F152F5D-3FAA-43C8-AA6F-D69A0C9B07D6}" srcOrd="7" destOrd="0" presId="urn:microsoft.com/office/officeart/2005/8/layout/matrix1"/>
    <dgm:cxn modelId="{FEABD631-8112-4E33-A27D-08F79E068AA1}" type="presParOf" srcId="{55A5F594-F725-4830-A3EE-D846C2552DB6}" destId="{397E2778-59DE-450C-8420-7CAEB7E8CBE1}" srcOrd="1" destOrd="0" presId="urn:microsoft.com/office/officeart/2005/8/layout/matrix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5ADA1CA-2FB0-4A8F-B246-8CF53EF82924}" type="doc">
      <dgm:prSet loTypeId="urn:microsoft.com/office/officeart/2005/8/layout/matrix1" loCatId="matrix" qsTypeId="urn:microsoft.com/office/officeart/2005/8/quickstyle/simple1" qsCatId="simple" csTypeId="urn:microsoft.com/office/officeart/2005/8/colors/accent1_2" csCatId="accent1" phldr="1"/>
      <dgm:spPr/>
      <dgm:t>
        <a:bodyPr/>
        <a:lstStyle/>
        <a:p>
          <a:endParaRPr lang="en-US"/>
        </a:p>
      </dgm:t>
    </dgm:pt>
    <dgm:pt modelId="{EB53F5A5-D098-4B31-AC44-D397E0984638}">
      <dgm:prSet phldrT="[Text]"/>
      <dgm:spPr>
        <a:solidFill>
          <a:schemeClr val="accent4">
            <a:lumMod val="60000"/>
            <a:lumOff val="40000"/>
          </a:schemeClr>
        </a:solidFill>
      </dgm:spPr>
      <dgm:t>
        <a:bodyPr/>
        <a:lstStyle/>
        <a:p>
          <a:r>
            <a:rPr lang="en-US" dirty="0" smtClean="0"/>
            <a:t>Academic Excitement </a:t>
          </a:r>
          <a:endParaRPr lang="en-US" dirty="0"/>
        </a:p>
      </dgm:t>
    </dgm:pt>
    <dgm:pt modelId="{B720F750-CDC4-46A2-BB7D-B8C2220B4707}" type="parTrans" cxnId="{280978F5-922B-40BB-B344-BB4A54FA276A}">
      <dgm:prSet/>
      <dgm:spPr/>
      <dgm:t>
        <a:bodyPr/>
        <a:lstStyle/>
        <a:p>
          <a:endParaRPr lang="en-US"/>
        </a:p>
      </dgm:t>
    </dgm:pt>
    <dgm:pt modelId="{E726195A-9BED-4998-BEA1-E79D69C18CBE}" type="sibTrans" cxnId="{280978F5-922B-40BB-B344-BB4A54FA276A}">
      <dgm:prSet/>
      <dgm:spPr/>
      <dgm:t>
        <a:bodyPr/>
        <a:lstStyle/>
        <a:p>
          <a:endParaRPr lang="en-US"/>
        </a:p>
      </dgm:t>
    </dgm:pt>
    <dgm:pt modelId="{8FFF4FC7-9E72-463E-8B98-48A19DED17FC}">
      <dgm:prSet phldrT="[Text]" phldr="1"/>
      <dgm:spPr>
        <a:solidFill>
          <a:schemeClr val="bg1">
            <a:lumMod val="75000"/>
          </a:schemeClr>
        </a:solidFill>
      </dgm:spPr>
      <dgm:t>
        <a:bodyPr/>
        <a:lstStyle/>
        <a:p>
          <a:endParaRPr lang="en-US"/>
        </a:p>
      </dgm:t>
    </dgm:pt>
    <dgm:pt modelId="{01E8EEA0-47E7-4B71-91EE-A3CE8D3F8F89}" type="parTrans" cxnId="{260C1613-C676-4743-AAE4-3FC4A9381C75}">
      <dgm:prSet/>
      <dgm:spPr/>
      <dgm:t>
        <a:bodyPr/>
        <a:lstStyle/>
        <a:p>
          <a:endParaRPr lang="en-US"/>
        </a:p>
      </dgm:t>
    </dgm:pt>
    <dgm:pt modelId="{01B25A46-88C2-4C98-B880-9BB9F3CC0AC7}" type="sibTrans" cxnId="{260C1613-C676-4743-AAE4-3FC4A9381C75}">
      <dgm:prSet/>
      <dgm:spPr/>
      <dgm:t>
        <a:bodyPr/>
        <a:lstStyle/>
        <a:p>
          <a:endParaRPr lang="en-US"/>
        </a:p>
      </dgm:t>
    </dgm:pt>
    <dgm:pt modelId="{D376EE3A-9F55-4393-B7AD-35C8DAB7D549}">
      <dgm:prSet phldrT="[Text]" custT="1"/>
      <dgm:spPr>
        <a:solidFill>
          <a:schemeClr val="accent3">
            <a:lumMod val="40000"/>
            <a:lumOff val="60000"/>
          </a:schemeClr>
        </a:solidFill>
      </dgm:spPr>
      <dgm:t>
        <a:bodyPr/>
        <a:lstStyle/>
        <a:p>
          <a:r>
            <a:rPr lang="en-US" sz="1800" dirty="0" smtClean="0">
              <a:solidFill>
                <a:schemeClr val="tx1"/>
              </a:solidFill>
              <a:latin typeface="Arial" pitchFamily="34" charset="0"/>
              <a:cs typeface="Arial" pitchFamily="34" charset="0"/>
            </a:rPr>
            <a:t>E</a:t>
          </a:r>
          <a:r>
            <a:rPr lang="en-US" sz="1400" dirty="0" smtClean="0">
              <a:solidFill>
                <a:schemeClr val="tx1"/>
              </a:solidFill>
              <a:latin typeface="Arial" pitchFamily="34" charset="0"/>
              <a:cs typeface="Arial" pitchFamily="34" charset="0"/>
            </a:rPr>
            <a:t>xciting</a:t>
          </a:r>
          <a:endParaRPr lang="en-US" sz="1400" dirty="0">
            <a:solidFill>
              <a:schemeClr val="tx1"/>
            </a:solidFill>
            <a:latin typeface="Arial" pitchFamily="34" charset="0"/>
            <a:cs typeface="Arial" pitchFamily="34" charset="0"/>
          </a:endParaRPr>
        </a:p>
      </dgm:t>
    </dgm:pt>
    <dgm:pt modelId="{1F576869-1D0E-4BD7-A042-852A817266F5}" type="parTrans" cxnId="{81C9FD3C-71CB-4525-A65B-7E7B75213129}">
      <dgm:prSet/>
      <dgm:spPr/>
      <dgm:t>
        <a:bodyPr/>
        <a:lstStyle/>
        <a:p>
          <a:endParaRPr lang="en-US"/>
        </a:p>
      </dgm:t>
    </dgm:pt>
    <dgm:pt modelId="{AE4A6BDB-12FE-4BE5-BE74-BA8DEACF44E6}" type="sibTrans" cxnId="{81C9FD3C-71CB-4525-A65B-7E7B75213129}">
      <dgm:prSet/>
      <dgm:spPr/>
      <dgm:t>
        <a:bodyPr/>
        <a:lstStyle/>
        <a:p>
          <a:endParaRPr lang="en-US"/>
        </a:p>
      </dgm:t>
    </dgm:pt>
    <dgm:pt modelId="{146A877B-7C19-4BED-86BC-F157AF2EC52A}">
      <dgm:prSet phldrT="[Text]" phldr="1"/>
      <dgm:spPr>
        <a:solidFill>
          <a:schemeClr val="bg1">
            <a:lumMod val="75000"/>
          </a:schemeClr>
        </a:solidFill>
      </dgm:spPr>
      <dgm:t>
        <a:bodyPr/>
        <a:lstStyle/>
        <a:p>
          <a:endParaRPr lang="en-US" dirty="0"/>
        </a:p>
      </dgm:t>
    </dgm:pt>
    <dgm:pt modelId="{A15437A5-12FB-4885-A9AB-54815EC30AD8}" type="parTrans" cxnId="{BDFFF6C9-C754-4689-A6A2-5EB8756505BF}">
      <dgm:prSet/>
      <dgm:spPr/>
      <dgm:t>
        <a:bodyPr/>
        <a:lstStyle/>
        <a:p>
          <a:endParaRPr lang="en-US"/>
        </a:p>
      </dgm:t>
    </dgm:pt>
    <dgm:pt modelId="{4C8C20DB-8D36-4910-BA35-68B17B492AA1}" type="sibTrans" cxnId="{BDFFF6C9-C754-4689-A6A2-5EB8756505BF}">
      <dgm:prSet/>
      <dgm:spPr/>
      <dgm:t>
        <a:bodyPr/>
        <a:lstStyle/>
        <a:p>
          <a:endParaRPr lang="en-US"/>
        </a:p>
      </dgm:t>
    </dgm:pt>
    <dgm:pt modelId="{F95722CE-0AF3-4054-834E-2F04748F58B9}">
      <dgm:prSet phldrT="[Text]" phldr="1"/>
      <dgm:spPr>
        <a:solidFill>
          <a:schemeClr val="bg1">
            <a:lumMod val="75000"/>
          </a:schemeClr>
        </a:solidFill>
      </dgm:spPr>
      <dgm:t>
        <a:bodyPr/>
        <a:lstStyle/>
        <a:p>
          <a:endParaRPr lang="en-US" dirty="0"/>
        </a:p>
      </dgm:t>
    </dgm:pt>
    <dgm:pt modelId="{3B0026FD-6BB5-4380-9523-D5F0DF97D0DF}" type="parTrans" cxnId="{CB9E4594-65D6-4007-8ECD-371D67D9B8B1}">
      <dgm:prSet/>
      <dgm:spPr/>
      <dgm:t>
        <a:bodyPr/>
        <a:lstStyle/>
        <a:p>
          <a:endParaRPr lang="en-US"/>
        </a:p>
      </dgm:t>
    </dgm:pt>
    <dgm:pt modelId="{15925434-C004-46B8-BD4D-8FBA27BA38B6}" type="sibTrans" cxnId="{CB9E4594-65D6-4007-8ECD-371D67D9B8B1}">
      <dgm:prSet/>
      <dgm:spPr/>
      <dgm:t>
        <a:bodyPr/>
        <a:lstStyle/>
        <a:p>
          <a:endParaRPr lang="en-US"/>
        </a:p>
      </dgm:t>
    </dgm:pt>
    <dgm:pt modelId="{414789F4-51CF-43CB-B6EC-5C84DC1890AB}" type="pres">
      <dgm:prSet presAssocID="{05ADA1CA-2FB0-4A8F-B246-8CF53EF82924}" presName="diagram" presStyleCnt="0">
        <dgm:presLayoutVars>
          <dgm:chMax val="1"/>
          <dgm:dir/>
          <dgm:animLvl val="ctr"/>
          <dgm:resizeHandles val="exact"/>
        </dgm:presLayoutVars>
      </dgm:prSet>
      <dgm:spPr/>
      <dgm:t>
        <a:bodyPr/>
        <a:lstStyle/>
        <a:p>
          <a:endParaRPr lang="en-US"/>
        </a:p>
      </dgm:t>
    </dgm:pt>
    <dgm:pt modelId="{499B44D5-5C1F-4D22-BBE6-4F4F2E54F7F0}" type="pres">
      <dgm:prSet presAssocID="{05ADA1CA-2FB0-4A8F-B246-8CF53EF82924}" presName="matrix" presStyleCnt="0"/>
      <dgm:spPr/>
    </dgm:pt>
    <dgm:pt modelId="{EC8CA122-24C5-4DF6-B396-086BED20871F}" type="pres">
      <dgm:prSet presAssocID="{05ADA1CA-2FB0-4A8F-B246-8CF53EF82924}" presName="tile1" presStyleLbl="node1" presStyleIdx="0" presStyleCnt="4" custLinFactNeighborX="0" custLinFactNeighborY="-3200"/>
      <dgm:spPr/>
      <dgm:t>
        <a:bodyPr/>
        <a:lstStyle/>
        <a:p>
          <a:endParaRPr lang="en-US"/>
        </a:p>
      </dgm:t>
    </dgm:pt>
    <dgm:pt modelId="{59A0319D-8CFC-4916-9E37-EAE2516F5AA1}" type="pres">
      <dgm:prSet presAssocID="{05ADA1CA-2FB0-4A8F-B246-8CF53EF82924}" presName="tile1text" presStyleLbl="node1" presStyleIdx="0" presStyleCnt="4">
        <dgm:presLayoutVars>
          <dgm:chMax val="0"/>
          <dgm:chPref val="0"/>
          <dgm:bulletEnabled val="1"/>
        </dgm:presLayoutVars>
      </dgm:prSet>
      <dgm:spPr/>
      <dgm:t>
        <a:bodyPr/>
        <a:lstStyle/>
        <a:p>
          <a:endParaRPr lang="en-US"/>
        </a:p>
      </dgm:t>
    </dgm:pt>
    <dgm:pt modelId="{FF0789D8-8B5A-44F4-8FF2-41CE5AC69B95}" type="pres">
      <dgm:prSet presAssocID="{05ADA1CA-2FB0-4A8F-B246-8CF53EF82924}" presName="tile2" presStyleLbl="node1" presStyleIdx="1" presStyleCnt="4"/>
      <dgm:spPr/>
      <dgm:t>
        <a:bodyPr/>
        <a:lstStyle/>
        <a:p>
          <a:endParaRPr lang="en-US"/>
        </a:p>
      </dgm:t>
    </dgm:pt>
    <dgm:pt modelId="{AA24DAEA-8D08-4899-B1D9-753A1B30D707}" type="pres">
      <dgm:prSet presAssocID="{05ADA1CA-2FB0-4A8F-B246-8CF53EF82924}" presName="tile2text" presStyleLbl="node1" presStyleIdx="1" presStyleCnt="4">
        <dgm:presLayoutVars>
          <dgm:chMax val="0"/>
          <dgm:chPref val="0"/>
          <dgm:bulletEnabled val="1"/>
        </dgm:presLayoutVars>
      </dgm:prSet>
      <dgm:spPr/>
      <dgm:t>
        <a:bodyPr/>
        <a:lstStyle/>
        <a:p>
          <a:endParaRPr lang="en-US"/>
        </a:p>
      </dgm:t>
    </dgm:pt>
    <dgm:pt modelId="{63F80A8B-8312-488D-8048-B859C4F6A600}" type="pres">
      <dgm:prSet presAssocID="{05ADA1CA-2FB0-4A8F-B246-8CF53EF82924}" presName="tile3" presStyleLbl="node1" presStyleIdx="2" presStyleCnt="4"/>
      <dgm:spPr/>
      <dgm:t>
        <a:bodyPr/>
        <a:lstStyle/>
        <a:p>
          <a:endParaRPr lang="en-US"/>
        </a:p>
      </dgm:t>
    </dgm:pt>
    <dgm:pt modelId="{5BEF8396-3C83-4207-948F-1AEA903DB9B5}" type="pres">
      <dgm:prSet presAssocID="{05ADA1CA-2FB0-4A8F-B246-8CF53EF82924}" presName="tile3text" presStyleLbl="node1" presStyleIdx="2" presStyleCnt="4">
        <dgm:presLayoutVars>
          <dgm:chMax val="0"/>
          <dgm:chPref val="0"/>
          <dgm:bulletEnabled val="1"/>
        </dgm:presLayoutVars>
      </dgm:prSet>
      <dgm:spPr/>
      <dgm:t>
        <a:bodyPr/>
        <a:lstStyle/>
        <a:p>
          <a:endParaRPr lang="en-US"/>
        </a:p>
      </dgm:t>
    </dgm:pt>
    <dgm:pt modelId="{C1E412CE-5B72-497D-90F4-5CF7EDC0EA17}" type="pres">
      <dgm:prSet presAssocID="{05ADA1CA-2FB0-4A8F-B246-8CF53EF82924}" presName="tile4" presStyleLbl="node1" presStyleIdx="3" presStyleCnt="4"/>
      <dgm:spPr/>
      <dgm:t>
        <a:bodyPr/>
        <a:lstStyle/>
        <a:p>
          <a:endParaRPr lang="en-US"/>
        </a:p>
      </dgm:t>
    </dgm:pt>
    <dgm:pt modelId="{FC46063E-5770-48E2-801C-50EA9CA2E9B8}" type="pres">
      <dgm:prSet presAssocID="{05ADA1CA-2FB0-4A8F-B246-8CF53EF82924}" presName="tile4text" presStyleLbl="node1" presStyleIdx="3" presStyleCnt="4">
        <dgm:presLayoutVars>
          <dgm:chMax val="0"/>
          <dgm:chPref val="0"/>
          <dgm:bulletEnabled val="1"/>
        </dgm:presLayoutVars>
      </dgm:prSet>
      <dgm:spPr/>
      <dgm:t>
        <a:bodyPr/>
        <a:lstStyle/>
        <a:p>
          <a:endParaRPr lang="en-US"/>
        </a:p>
      </dgm:t>
    </dgm:pt>
    <dgm:pt modelId="{95E18DD9-EA91-4D22-92B1-25713EEC1D5D}" type="pres">
      <dgm:prSet presAssocID="{05ADA1CA-2FB0-4A8F-B246-8CF53EF82924}" presName="centerTile" presStyleLbl="fgShp" presStyleIdx="0" presStyleCnt="1" custScaleX="148847" custScaleY="137601">
        <dgm:presLayoutVars>
          <dgm:chMax val="0"/>
          <dgm:chPref val="0"/>
        </dgm:presLayoutVars>
      </dgm:prSet>
      <dgm:spPr/>
      <dgm:t>
        <a:bodyPr/>
        <a:lstStyle/>
        <a:p>
          <a:endParaRPr lang="en-US"/>
        </a:p>
      </dgm:t>
    </dgm:pt>
  </dgm:ptLst>
  <dgm:cxnLst>
    <dgm:cxn modelId="{66B121DF-84E3-4B8D-98DF-3DF30705B842}" type="presOf" srcId="{D376EE3A-9F55-4393-B7AD-35C8DAB7D549}" destId="{AA24DAEA-8D08-4899-B1D9-753A1B30D707}" srcOrd="1" destOrd="0" presId="urn:microsoft.com/office/officeart/2005/8/layout/matrix1"/>
    <dgm:cxn modelId="{CB9E4594-65D6-4007-8ECD-371D67D9B8B1}" srcId="{EB53F5A5-D098-4B31-AC44-D397E0984638}" destId="{F95722CE-0AF3-4054-834E-2F04748F58B9}" srcOrd="3" destOrd="0" parTransId="{3B0026FD-6BB5-4380-9523-D5F0DF97D0DF}" sibTransId="{15925434-C004-46B8-BD4D-8FBA27BA38B6}"/>
    <dgm:cxn modelId="{E038CD37-AF07-48F2-94E0-E5746F383D67}" type="presOf" srcId="{146A877B-7C19-4BED-86BC-F157AF2EC52A}" destId="{63F80A8B-8312-488D-8048-B859C4F6A600}" srcOrd="0" destOrd="0" presId="urn:microsoft.com/office/officeart/2005/8/layout/matrix1"/>
    <dgm:cxn modelId="{81C9FD3C-71CB-4525-A65B-7E7B75213129}" srcId="{EB53F5A5-D098-4B31-AC44-D397E0984638}" destId="{D376EE3A-9F55-4393-B7AD-35C8DAB7D549}" srcOrd="1" destOrd="0" parTransId="{1F576869-1D0E-4BD7-A042-852A817266F5}" sibTransId="{AE4A6BDB-12FE-4BE5-BE74-BA8DEACF44E6}"/>
    <dgm:cxn modelId="{FBACD022-7565-424A-8111-F407B72176C6}" type="presOf" srcId="{8FFF4FC7-9E72-463E-8B98-48A19DED17FC}" destId="{59A0319D-8CFC-4916-9E37-EAE2516F5AA1}" srcOrd="1" destOrd="0" presId="urn:microsoft.com/office/officeart/2005/8/layout/matrix1"/>
    <dgm:cxn modelId="{260C1613-C676-4743-AAE4-3FC4A9381C75}" srcId="{EB53F5A5-D098-4B31-AC44-D397E0984638}" destId="{8FFF4FC7-9E72-463E-8B98-48A19DED17FC}" srcOrd="0" destOrd="0" parTransId="{01E8EEA0-47E7-4B71-91EE-A3CE8D3F8F89}" sibTransId="{01B25A46-88C2-4C98-B880-9BB9F3CC0AC7}"/>
    <dgm:cxn modelId="{F3D68FC0-AC29-4296-8A9D-C45C1DEB1099}" type="presOf" srcId="{EB53F5A5-D098-4B31-AC44-D397E0984638}" destId="{95E18DD9-EA91-4D22-92B1-25713EEC1D5D}" srcOrd="0" destOrd="0" presId="urn:microsoft.com/office/officeart/2005/8/layout/matrix1"/>
    <dgm:cxn modelId="{280978F5-922B-40BB-B344-BB4A54FA276A}" srcId="{05ADA1CA-2FB0-4A8F-B246-8CF53EF82924}" destId="{EB53F5A5-D098-4B31-AC44-D397E0984638}" srcOrd="0" destOrd="0" parTransId="{B720F750-CDC4-46A2-BB7D-B8C2220B4707}" sibTransId="{E726195A-9BED-4998-BEA1-E79D69C18CBE}"/>
    <dgm:cxn modelId="{A19E56CE-D040-4599-B07D-1F63F151A1AC}" type="presOf" srcId="{D376EE3A-9F55-4393-B7AD-35C8DAB7D549}" destId="{FF0789D8-8B5A-44F4-8FF2-41CE5AC69B95}" srcOrd="0" destOrd="0" presId="urn:microsoft.com/office/officeart/2005/8/layout/matrix1"/>
    <dgm:cxn modelId="{6FAE756C-2631-4CB8-9671-3ABD4D2F3C32}" type="presOf" srcId="{F95722CE-0AF3-4054-834E-2F04748F58B9}" destId="{FC46063E-5770-48E2-801C-50EA9CA2E9B8}" srcOrd="1" destOrd="0" presId="urn:microsoft.com/office/officeart/2005/8/layout/matrix1"/>
    <dgm:cxn modelId="{E9419783-BB23-46E7-93C9-5A584BA46D9B}" type="presOf" srcId="{05ADA1CA-2FB0-4A8F-B246-8CF53EF82924}" destId="{414789F4-51CF-43CB-B6EC-5C84DC1890AB}" srcOrd="0" destOrd="0" presId="urn:microsoft.com/office/officeart/2005/8/layout/matrix1"/>
    <dgm:cxn modelId="{BDFFF6C9-C754-4689-A6A2-5EB8756505BF}" srcId="{EB53F5A5-D098-4B31-AC44-D397E0984638}" destId="{146A877B-7C19-4BED-86BC-F157AF2EC52A}" srcOrd="2" destOrd="0" parTransId="{A15437A5-12FB-4885-A9AB-54815EC30AD8}" sibTransId="{4C8C20DB-8D36-4910-BA35-68B17B492AA1}"/>
    <dgm:cxn modelId="{C1314E4E-244F-49DD-854B-BB99CCF97C9A}" type="presOf" srcId="{146A877B-7C19-4BED-86BC-F157AF2EC52A}" destId="{5BEF8396-3C83-4207-948F-1AEA903DB9B5}" srcOrd="1" destOrd="0" presId="urn:microsoft.com/office/officeart/2005/8/layout/matrix1"/>
    <dgm:cxn modelId="{FCF38795-9607-48D4-A5E2-B857883A4CE5}" type="presOf" srcId="{8FFF4FC7-9E72-463E-8B98-48A19DED17FC}" destId="{EC8CA122-24C5-4DF6-B396-086BED20871F}" srcOrd="0" destOrd="0" presId="urn:microsoft.com/office/officeart/2005/8/layout/matrix1"/>
    <dgm:cxn modelId="{3BECA878-9DCC-41DC-9024-038EB0E1FAE1}" type="presOf" srcId="{F95722CE-0AF3-4054-834E-2F04748F58B9}" destId="{C1E412CE-5B72-497D-90F4-5CF7EDC0EA17}" srcOrd="0" destOrd="0" presId="urn:microsoft.com/office/officeart/2005/8/layout/matrix1"/>
    <dgm:cxn modelId="{311B133A-F49E-46B6-8A0F-7A5A185ED45E}" type="presParOf" srcId="{414789F4-51CF-43CB-B6EC-5C84DC1890AB}" destId="{499B44D5-5C1F-4D22-BBE6-4F4F2E54F7F0}" srcOrd="0" destOrd="0" presId="urn:microsoft.com/office/officeart/2005/8/layout/matrix1"/>
    <dgm:cxn modelId="{B602C3D1-DC6C-4602-9876-13192AAD8354}" type="presParOf" srcId="{499B44D5-5C1F-4D22-BBE6-4F4F2E54F7F0}" destId="{EC8CA122-24C5-4DF6-B396-086BED20871F}" srcOrd="0" destOrd="0" presId="urn:microsoft.com/office/officeart/2005/8/layout/matrix1"/>
    <dgm:cxn modelId="{E07E828E-4C7E-4BC1-B388-1B1BCDED9844}" type="presParOf" srcId="{499B44D5-5C1F-4D22-BBE6-4F4F2E54F7F0}" destId="{59A0319D-8CFC-4916-9E37-EAE2516F5AA1}" srcOrd="1" destOrd="0" presId="urn:microsoft.com/office/officeart/2005/8/layout/matrix1"/>
    <dgm:cxn modelId="{500FBE90-3001-41BA-BE34-07A34D22DC3E}" type="presParOf" srcId="{499B44D5-5C1F-4D22-BBE6-4F4F2E54F7F0}" destId="{FF0789D8-8B5A-44F4-8FF2-41CE5AC69B95}" srcOrd="2" destOrd="0" presId="urn:microsoft.com/office/officeart/2005/8/layout/matrix1"/>
    <dgm:cxn modelId="{ED10A58A-02CD-40E5-85FE-45EDEC1B39E5}" type="presParOf" srcId="{499B44D5-5C1F-4D22-BBE6-4F4F2E54F7F0}" destId="{AA24DAEA-8D08-4899-B1D9-753A1B30D707}" srcOrd="3" destOrd="0" presId="urn:microsoft.com/office/officeart/2005/8/layout/matrix1"/>
    <dgm:cxn modelId="{3F69B9D3-5FE2-489C-AC77-7F97298867DF}" type="presParOf" srcId="{499B44D5-5C1F-4D22-BBE6-4F4F2E54F7F0}" destId="{63F80A8B-8312-488D-8048-B859C4F6A600}" srcOrd="4" destOrd="0" presId="urn:microsoft.com/office/officeart/2005/8/layout/matrix1"/>
    <dgm:cxn modelId="{26686600-1056-4667-B7A0-EAF26B1A0368}" type="presParOf" srcId="{499B44D5-5C1F-4D22-BBE6-4F4F2E54F7F0}" destId="{5BEF8396-3C83-4207-948F-1AEA903DB9B5}" srcOrd="5" destOrd="0" presId="urn:microsoft.com/office/officeart/2005/8/layout/matrix1"/>
    <dgm:cxn modelId="{BDD1FA2B-4C69-4C97-ABBA-4E848363B8D5}" type="presParOf" srcId="{499B44D5-5C1F-4D22-BBE6-4F4F2E54F7F0}" destId="{C1E412CE-5B72-497D-90F4-5CF7EDC0EA17}" srcOrd="6" destOrd="0" presId="urn:microsoft.com/office/officeart/2005/8/layout/matrix1"/>
    <dgm:cxn modelId="{43FC6576-0F10-470A-8848-8E3654B38163}" type="presParOf" srcId="{499B44D5-5C1F-4D22-BBE6-4F4F2E54F7F0}" destId="{FC46063E-5770-48E2-801C-50EA9CA2E9B8}" srcOrd="7" destOrd="0" presId="urn:microsoft.com/office/officeart/2005/8/layout/matrix1"/>
    <dgm:cxn modelId="{C538E9A3-F4C4-4067-A530-34BD37404F17}" type="presParOf" srcId="{414789F4-51CF-43CB-B6EC-5C84DC1890AB}" destId="{95E18DD9-EA91-4D22-92B1-25713EEC1D5D}" srcOrd="1" destOrd="0" presId="urn:microsoft.com/office/officeart/2005/8/layout/matrix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A5218D5F-1AF7-48A0-A18E-EDC3DBAF4180}" type="doc">
      <dgm:prSet loTypeId="urn:microsoft.com/office/officeart/2005/8/layout/matrix1" loCatId="matrix" qsTypeId="urn:microsoft.com/office/officeart/2005/8/quickstyle/simple1" qsCatId="simple" csTypeId="urn:microsoft.com/office/officeart/2005/8/colors/accent1_2" csCatId="accent1" phldr="1"/>
      <dgm:spPr/>
      <dgm:t>
        <a:bodyPr/>
        <a:lstStyle/>
        <a:p>
          <a:endParaRPr lang="en-US"/>
        </a:p>
      </dgm:t>
    </dgm:pt>
    <dgm:pt modelId="{4BDA75A0-384C-4A29-8A11-55A153AEC3DB}">
      <dgm:prSet phldrT="[Text]"/>
      <dgm:spPr>
        <a:solidFill>
          <a:schemeClr val="accent4">
            <a:lumMod val="60000"/>
            <a:lumOff val="40000"/>
          </a:schemeClr>
        </a:solidFill>
      </dgm:spPr>
      <dgm:t>
        <a:bodyPr/>
        <a:lstStyle/>
        <a:p>
          <a:r>
            <a:rPr lang="en-US" dirty="0" smtClean="0"/>
            <a:t>Academic Excitement</a:t>
          </a:r>
          <a:endParaRPr lang="en-US" dirty="0"/>
        </a:p>
      </dgm:t>
    </dgm:pt>
    <dgm:pt modelId="{D772B8F8-E847-4E83-8230-693EDDD7E89E}" type="parTrans" cxnId="{5E9BCB47-715E-41D7-97C3-BE314C48C36C}">
      <dgm:prSet/>
      <dgm:spPr/>
      <dgm:t>
        <a:bodyPr/>
        <a:lstStyle/>
        <a:p>
          <a:endParaRPr lang="en-US"/>
        </a:p>
      </dgm:t>
    </dgm:pt>
    <dgm:pt modelId="{54A9C4AB-33E5-4BF3-A642-3F4A011475B2}" type="sibTrans" cxnId="{5E9BCB47-715E-41D7-97C3-BE314C48C36C}">
      <dgm:prSet/>
      <dgm:spPr/>
      <dgm:t>
        <a:bodyPr/>
        <a:lstStyle/>
        <a:p>
          <a:endParaRPr lang="en-US"/>
        </a:p>
      </dgm:t>
    </dgm:pt>
    <dgm:pt modelId="{33244F82-1B3A-430C-B82A-9D13136CCBE6}">
      <dgm:prSet phldrT="[Text]" phldr="1"/>
      <dgm:spPr>
        <a:solidFill>
          <a:schemeClr val="bg1">
            <a:lumMod val="65000"/>
          </a:schemeClr>
        </a:solidFill>
      </dgm:spPr>
      <dgm:t>
        <a:bodyPr/>
        <a:lstStyle/>
        <a:p>
          <a:endParaRPr lang="en-US" dirty="0"/>
        </a:p>
      </dgm:t>
    </dgm:pt>
    <dgm:pt modelId="{24A9864B-9CBC-4409-B256-732AAB17362C}" type="parTrans" cxnId="{B820A2C3-AFD1-4603-B5D4-CEFB15817A22}">
      <dgm:prSet/>
      <dgm:spPr/>
      <dgm:t>
        <a:bodyPr/>
        <a:lstStyle/>
        <a:p>
          <a:endParaRPr lang="en-US"/>
        </a:p>
      </dgm:t>
    </dgm:pt>
    <dgm:pt modelId="{97E5F647-6C8E-4527-AEA2-AFCFA7DD9C68}" type="sibTrans" cxnId="{B820A2C3-AFD1-4603-B5D4-CEFB15817A22}">
      <dgm:prSet/>
      <dgm:spPr/>
      <dgm:t>
        <a:bodyPr/>
        <a:lstStyle/>
        <a:p>
          <a:endParaRPr lang="en-US"/>
        </a:p>
      </dgm:t>
    </dgm:pt>
    <dgm:pt modelId="{6283432F-B701-40D1-918C-F361FCC55D0C}">
      <dgm:prSet phldrT="[Text]" phldr="1"/>
      <dgm:spPr>
        <a:solidFill>
          <a:schemeClr val="bg1">
            <a:lumMod val="65000"/>
          </a:schemeClr>
        </a:solidFill>
      </dgm:spPr>
      <dgm:t>
        <a:bodyPr/>
        <a:lstStyle/>
        <a:p>
          <a:endParaRPr lang="en-US"/>
        </a:p>
      </dgm:t>
    </dgm:pt>
    <dgm:pt modelId="{0EB763F1-4080-41E6-A368-8768687EA96B}" type="parTrans" cxnId="{CAF1A8C1-3B21-4BB8-B278-5006F2AEA596}">
      <dgm:prSet/>
      <dgm:spPr/>
      <dgm:t>
        <a:bodyPr/>
        <a:lstStyle/>
        <a:p>
          <a:endParaRPr lang="en-US"/>
        </a:p>
      </dgm:t>
    </dgm:pt>
    <dgm:pt modelId="{D343B30A-577E-4EF3-8447-5ED73CE6286A}" type="sibTrans" cxnId="{CAF1A8C1-3B21-4BB8-B278-5006F2AEA596}">
      <dgm:prSet/>
      <dgm:spPr/>
      <dgm:t>
        <a:bodyPr/>
        <a:lstStyle/>
        <a:p>
          <a:endParaRPr lang="en-US"/>
        </a:p>
      </dgm:t>
    </dgm:pt>
    <dgm:pt modelId="{71C65078-6CCC-4257-A048-4BD26DA83CAC}">
      <dgm:prSet phldrT="[Text]" custT="1"/>
      <dgm:spPr>
        <a:solidFill>
          <a:schemeClr val="bg1">
            <a:lumMod val="65000"/>
          </a:schemeClr>
        </a:solidFill>
      </dgm:spPr>
      <dgm:t>
        <a:bodyPr/>
        <a:lstStyle/>
        <a:p>
          <a:endParaRPr lang="en-US" sz="1400" dirty="0">
            <a:solidFill>
              <a:schemeClr val="tx1"/>
            </a:solidFill>
            <a:latin typeface="Arial" pitchFamily="34" charset="0"/>
            <a:cs typeface="Arial" pitchFamily="34" charset="0"/>
          </a:endParaRPr>
        </a:p>
      </dgm:t>
    </dgm:pt>
    <dgm:pt modelId="{D2F9C2EF-E6B4-4AE5-B363-C75345099C9E}" type="parTrans" cxnId="{503FDE71-52F8-491B-BF05-B6FA9A7A09C9}">
      <dgm:prSet/>
      <dgm:spPr/>
      <dgm:t>
        <a:bodyPr/>
        <a:lstStyle/>
        <a:p>
          <a:endParaRPr lang="en-US"/>
        </a:p>
      </dgm:t>
    </dgm:pt>
    <dgm:pt modelId="{C722F385-6DC5-417D-AE0A-1C079496D6B7}" type="sibTrans" cxnId="{503FDE71-52F8-491B-BF05-B6FA9A7A09C9}">
      <dgm:prSet/>
      <dgm:spPr/>
      <dgm:t>
        <a:bodyPr/>
        <a:lstStyle/>
        <a:p>
          <a:endParaRPr lang="en-US"/>
        </a:p>
      </dgm:t>
    </dgm:pt>
    <dgm:pt modelId="{BA1587BB-19A9-49A7-B8A8-2FB34B70977C}">
      <dgm:prSet phldrT="[Text]" custT="1"/>
      <dgm:spPr>
        <a:solidFill>
          <a:schemeClr val="accent6">
            <a:lumMod val="75000"/>
          </a:schemeClr>
        </a:solidFill>
      </dgm:spPr>
      <dgm:t>
        <a:bodyPr/>
        <a:lstStyle/>
        <a:p>
          <a:r>
            <a:rPr lang="en-US" sz="2000" b="1" dirty="0" smtClean="0">
              <a:solidFill>
                <a:schemeClr val="tx1"/>
              </a:solidFill>
            </a:rPr>
            <a:t>E</a:t>
          </a:r>
          <a:r>
            <a:rPr lang="en-US" sz="1600" dirty="0" smtClean="0">
              <a:solidFill>
                <a:schemeClr val="tx1"/>
              </a:solidFill>
            </a:rPr>
            <a:t>xcellence</a:t>
          </a:r>
          <a:endParaRPr lang="en-US" sz="1600" dirty="0">
            <a:solidFill>
              <a:schemeClr val="tx1"/>
            </a:solidFill>
          </a:endParaRPr>
        </a:p>
      </dgm:t>
    </dgm:pt>
    <dgm:pt modelId="{858A126C-714F-4DCE-968A-1E411270F82E}" type="parTrans" cxnId="{2C4BD165-DB0B-4699-9207-9D8EEDF7ABAE}">
      <dgm:prSet/>
      <dgm:spPr/>
      <dgm:t>
        <a:bodyPr/>
        <a:lstStyle/>
        <a:p>
          <a:endParaRPr lang="en-US"/>
        </a:p>
      </dgm:t>
    </dgm:pt>
    <dgm:pt modelId="{924E54DE-E258-4F26-94FF-FC32E0D0AF4E}" type="sibTrans" cxnId="{2C4BD165-DB0B-4699-9207-9D8EEDF7ABAE}">
      <dgm:prSet/>
      <dgm:spPr/>
      <dgm:t>
        <a:bodyPr/>
        <a:lstStyle/>
        <a:p>
          <a:endParaRPr lang="en-US"/>
        </a:p>
      </dgm:t>
    </dgm:pt>
    <dgm:pt modelId="{B9EA3DE2-362B-4178-AF8E-17179DB9F5CE}">
      <dgm:prSet/>
      <dgm:spPr/>
      <dgm:t>
        <a:bodyPr/>
        <a:lstStyle/>
        <a:p>
          <a:endParaRPr lang="en-US" dirty="0"/>
        </a:p>
      </dgm:t>
    </dgm:pt>
    <dgm:pt modelId="{996DAF01-1B2A-407E-8FE3-0CC38DB22AFF}" type="parTrans" cxnId="{FF014CB1-A277-437B-AC4E-B65DCF06FCCF}">
      <dgm:prSet/>
      <dgm:spPr/>
      <dgm:t>
        <a:bodyPr/>
        <a:lstStyle/>
        <a:p>
          <a:endParaRPr lang="en-US"/>
        </a:p>
      </dgm:t>
    </dgm:pt>
    <dgm:pt modelId="{53ACF9AA-2864-4AC2-9D08-9216F9F2A36B}" type="sibTrans" cxnId="{FF014CB1-A277-437B-AC4E-B65DCF06FCCF}">
      <dgm:prSet/>
      <dgm:spPr/>
      <dgm:t>
        <a:bodyPr/>
        <a:lstStyle/>
        <a:p>
          <a:endParaRPr lang="en-US"/>
        </a:p>
      </dgm:t>
    </dgm:pt>
    <dgm:pt modelId="{481B70CB-4C22-44F2-BD87-01939D61619B}" type="pres">
      <dgm:prSet presAssocID="{A5218D5F-1AF7-48A0-A18E-EDC3DBAF4180}" presName="diagram" presStyleCnt="0">
        <dgm:presLayoutVars>
          <dgm:chMax val="1"/>
          <dgm:dir/>
          <dgm:animLvl val="ctr"/>
          <dgm:resizeHandles val="exact"/>
        </dgm:presLayoutVars>
      </dgm:prSet>
      <dgm:spPr/>
      <dgm:t>
        <a:bodyPr/>
        <a:lstStyle/>
        <a:p>
          <a:endParaRPr lang="en-US"/>
        </a:p>
      </dgm:t>
    </dgm:pt>
    <dgm:pt modelId="{8FC038A3-A403-4244-A0E6-FB6CCC367779}" type="pres">
      <dgm:prSet presAssocID="{A5218D5F-1AF7-48A0-A18E-EDC3DBAF4180}" presName="matrix" presStyleCnt="0"/>
      <dgm:spPr/>
    </dgm:pt>
    <dgm:pt modelId="{119953F3-2137-4F26-8331-8CC7B14340C6}" type="pres">
      <dgm:prSet presAssocID="{A5218D5F-1AF7-48A0-A18E-EDC3DBAF4180}" presName="tile1" presStyleLbl="node1" presStyleIdx="0" presStyleCnt="4"/>
      <dgm:spPr/>
      <dgm:t>
        <a:bodyPr/>
        <a:lstStyle/>
        <a:p>
          <a:endParaRPr lang="en-US"/>
        </a:p>
      </dgm:t>
    </dgm:pt>
    <dgm:pt modelId="{5892372E-4C5C-4E85-8B74-3CB5DE54AFA2}" type="pres">
      <dgm:prSet presAssocID="{A5218D5F-1AF7-48A0-A18E-EDC3DBAF4180}" presName="tile1text" presStyleLbl="node1" presStyleIdx="0" presStyleCnt="4">
        <dgm:presLayoutVars>
          <dgm:chMax val="0"/>
          <dgm:chPref val="0"/>
          <dgm:bulletEnabled val="1"/>
        </dgm:presLayoutVars>
      </dgm:prSet>
      <dgm:spPr/>
      <dgm:t>
        <a:bodyPr/>
        <a:lstStyle/>
        <a:p>
          <a:endParaRPr lang="en-US"/>
        </a:p>
      </dgm:t>
    </dgm:pt>
    <dgm:pt modelId="{6F313D04-1C10-45AB-962C-94F1794296F1}" type="pres">
      <dgm:prSet presAssocID="{A5218D5F-1AF7-48A0-A18E-EDC3DBAF4180}" presName="tile2" presStyleLbl="node1" presStyleIdx="1" presStyleCnt="4"/>
      <dgm:spPr/>
      <dgm:t>
        <a:bodyPr/>
        <a:lstStyle/>
        <a:p>
          <a:endParaRPr lang="en-US"/>
        </a:p>
      </dgm:t>
    </dgm:pt>
    <dgm:pt modelId="{6A9B5900-43C3-4457-91E5-FD7FED41788C}" type="pres">
      <dgm:prSet presAssocID="{A5218D5F-1AF7-48A0-A18E-EDC3DBAF4180}" presName="tile2text" presStyleLbl="node1" presStyleIdx="1" presStyleCnt="4">
        <dgm:presLayoutVars>
          <dgm:chMax val="0"/>
          <dgm:chPref val="0"/>
          <dgm:bulletEnabled val="1"/>
        </dgm:presLayoutVars>
      </dgm:prSet>
      <dgm:spPr/>
      <dgm:t>
        <a:bodyPr/>
        <a:lstStyle/>
        <a:p>
          <a:endParaRPr lang="en-US"/>
        </a:p>
      </dgm:t>
    </dgm:pt>
    <dgm:pt modelId="{060C5CB0-B689-4A89-9F81-D0D0C25C682C}" type="pres">
      <dgm:prSet presAssocID="{A5218D5F-1AF7-48A0-A18E-EDC3DBAF4180}" presName="tile3" presStyleLbl="node1" presStyleIdx="2" presStyleCnt="4"/>
      <dgm:spPr/>
      <dgm:t>
        <a:bodyPr/>
        <a:lstStyle/>
        <a:p>
          <a:endParaRPr lang="en-US"/>
        </a:p>
      </dgm:t>
    </dgm:pt>
    <dgm:pt modelId="{400E31C2-EA4F-40BA-80C1-6E9E6F72D166}" type="pres">
      <dgm:prSet presAssocID="{A5218D5F-1AF7-48A0-A18E-EDC3DBAF4180}" presName="tile3text" presStyleLbl="node1" presStyleIdx="2" presStyleCnt="4">
        <dgm:presLayoutVars>
          <dgm:chMax val="0"/>
          <dgm:chPref val="0"/>
          <dgm:bulletEnabled val="1"/>
        </dgm:presLayoutVars>
      </dgm:prSet>
      <dgm:spPr/>
      <dgm:t>
        <a:bodyPr/>
        <a:lstStyle/>
        <a:p>
          <a:endParaRPr lang="en-US"/>
        </a:p>
      </dgm:t>
    </dgm:pt>
    <dgm:pt modelId="{2A7FB167-0B1C-4338-A11B-B00BA5BFE428}" type="pres">
      <dgm:prSet presAssocID="{A5218D5F-1AF7-48A0-A18E-EDC3DBAF4180}" presName="tile4" presStyleLbl="node1" presStyleIdx="3" presStyleCnt="4"/>
      <dgm:spPr/>
      <dgm:t>
        <a:bodyPr/>
        <a:lstStyle/>
        <a:p>
          <a:endParaRPr lang="en-US"/>
        </a:p>
      </dgm:t>
    </dgm:pt>
    <dgm:pt modelId="{3F537C8D-EC36-4656-9620-D3C09021F4A5}" type="pres">
      <dgm:prSet presAssocID="{A5218D5F-1AF7-48A0-A18E-EDC3DBAF4180}" presName="tile4text" presStyleLbl="node1" presStyleIdx="3" presStyleCnt="4">
        <dgm:presLayoutVars>
          <dgm:chMax val="0"/>
          <dgm:chPref val="0"/>
          <dgm:bulletEnabled val="1"/>
        </dgm:presLayoutVars>
      </dgm:prSet>
      <dgm:spPr/>
      <dgm:t>
        <a:bodyPr/>
        <a:lstStyle/>
        <a:p>
          <a:endParaRPr lang="en-US"/>
        </a:p>
      </dgm:t>
    </dgm:pt>
    <dgm:pt modelId="{7D1645D3-BC61-4FB3-B80B-1D180AE29BFF}" type="pres">
      <dgm:prSet presAssocID="{A5218D5F-1AF7-48A0-A18E-EDC3DBAF4180}" presName="centerTile" presStyleLbl="fgShp" presStyleIdx="0" presStyleCnt="1" custScaleX="161291" custScaleY="144000">
        <dgm:presLayoutVars>
          <dgm:chMax val="0"/>
          <dgm:chPref val="0"/>
        </dgm:presLayoutVars>
      </dgm:prSet>
      <dgm:spPr/>
      <dgm:t>
        <a:bodyPr/>
        <a:lstStyle/>
        <a:p>
          <a:endParaRPr lang="en-US"/>
        </a:p>
      </dgm:t>
    </dgm:pt>
  </dgm:ptLst>
  <dgm:cxnLst>
    <dgm:cxn modelId="{2E988A4F-70C3-4B0C-9885-9E5F6EE567BB}" type="presOf" srcId="{4BDA75A0-384C-4A29-8A11-55A153AEC3DB}" destId="{7D1645D3-BC61-4FB3-B80B-1D180AE29BFF}" srcOrd="0" destOrd="0" presId="urn:microsoft.com/office/officeart/2005/8/layout/matrix1"/>
    <dgm:cxn modelId="{9CB4A786-3C65-4CD3-84BE-503B867B32A4}" type="presOf" srcId="{71C65078-6CCC-4257-A048-4BD26DA83CAC}" destId="{060C5CB0-B689-4A89-9F81-D0D0C25C682C}" srcOrd="0" destOrd="0" presId="urn:microsoft.com/office/officeart/2005/8/layout/matrix1"/>
    <dgm:cxn modelId="{EF499EDD-4691-43D4-A870-A67ECA5040D2}" type="presOf" srcId="{BA1587BB-19A9-49A7-B8A8-2FB34B70977C}" destId="{2A7FB167-0B1C-4338-A11B-B00BA5BFE428}" srcOrd="0" destOrd="0" presId="urn:microsoft.com/office/officeart/2005/8/layout/matrix1"/>
    <dgm:cxn modelId="{EC03BFF2-590D-4EFA-B9B1-84CE34A20C53}" type="presOf" srcId="{33244F82-1B3A-430C-B82A-9D13136CCBE6}" destId="{5892372E-4C5C-4E85-8B74-3CB5DE54AFA2}" srcOrd="1" destOrd="0" presId="urn:microsoft.com/office/officeart/2005/8/layout/matrix1"/>
    <dgm:cxn modelId="{98C68532-C849-4039-99BE-5122A93F0013}" type="presOf" srcId="{71C65078-6CCC-4257-A048-4BD26DA83CAC}" destId="{400E31C2-EA4F-40BA-80C1-6E9E6F72D166}" srcOrd="1" destOrd="0" presId="urn:microsoft.com/office/officeart/2005/8/layout/matrix1"/>
    <dgm:cxn modelId="{C5A2AECF-696A-48F0-B865-F5CA8C0F1D8B}" type="presOf" srcId="{BA1587BB-19A9-49A7-B8A8-2FB34B70977C}" destId="{3F537C8D-EC36-4656-9620-D3C09021F4A5}" srcOrd="1" destOrd="0" presId="urn:microsoft.com/office/officeart/2005/8/layout/matrix1"/>
    <dgm:cxn modelId="{5E9BCB47-715E-41D7-97C3-BE314C48C36C}" srcId="{A5218D5F-1AF7-48A0-A18E-EDC3DBAF4180}" destId="{4BDA75A0-384C-4A29-8A11-55A153AEC3DB}" srcOrd="0" destOrd="0" parTransId="{D772B8F8-E847-4E83-8230-693EDDD7E89E}" sibTransId="{54A9C4AB-33E5-4BF3-A642-3F4A011475B2}"/>
    <dgm:cxn modelId="{67E04520-EEAE-4837-ACEE-1E0D8A7C59C4}" type="presOf" srcId="{A5218D5F-1AF7-48A0-A18E-EDC3DBAF4180}" destId="{481B70CB-4C22-44F2-BD87-01939D61619B}" srcOrd="0" destOrd="0" presId="urn:microsoft.com/office/officeart/2005/8/layout/matrix1"/>
    <dgm:cxn modelId="{ACB4B4A5-397B-4187-9144-442538EF78C0}" type="presOf" srcId="{6283432F-B701-40D1-918C-F361FCC55D0C}" destId="{6A9B5900-43C3-4457-91E5-FD7FED41788C}" srcOrd="1" destOrd="0" presId="urn:microsoft.com/office/officeart/2005/8/layout/matrix1"/>
    <dgm:cxn modelId="{FF014CB1-A277-437B-AC4E-B65DCF06FCCF}" srcId="{A5218D5F-1AF7-48A0-A18E-EDC3DBAF4180}" destId="{B9EA3DE2-362B-4178-AF8E-17179DB9F5CE}" srcOrd="1" destOrd="0" parTransId="{996DAF01-1B2A-407E-8FE3-0CC38DB22AFF}" sibTransId="{53ACF9AA-2864-4AC2-9D08-9216F9F2A36B}"/>
    <dgm:cxn modelId="{503FDE71-52F8-491B-BF05-B6FA9A7A09C9}" srcId="{4BDA75A0-384C-4A29-8A11-55A153AEC3DB}" destId="{71C65078-6CCC-4257-A048-4BD26DA83CAC}" srcOrd="2" destOrd="0" parTransId="{D2F9C2EF-E6B4-4AE5-B363-C75345099C9E}" sibTransId="{C722F385-6DC5-417D-AE0A-1C079496D6B7}"/>
    <dgm:cxn modelId="{2C4BD165-DB0B-4699-9207-9D8EEDF7ABAE}" srcId="{4BDA75A0-384C-4A29-8A11-55A153AEC3DB}" destId="{BA1587BB-19A9-49A7-B8A8-2FB34B70977C}" srcOrd="3" destOrd="0" parTransId="{858A126C-714F-4DCE-968A-1E411270F82E}" sibTransId="{924E54DE-E258-4F26-94FF-FC32E0D0AF4E}"/>
    <dgm:cxn modelId="{CAF1A8C1-3B21-4BB8-B278-5006F2AEA596}" srcId="{4BDA75A0-384C-4A29-8A11-55A153AEC3DB}" destId="{6283432F-B701-40D1-918C-F361FCC55D0C}" srcOrd="1" destOrd="0" parTransId="{0EB763F1-4080-41E6-A368-8768687EA96B}" sibTransId="{D343B30A-577E-4EF3-8447-5ED73CE6286A}"/>
    <dgm:cxn modelId="{B820A2C3-AFD1-4603-B5D4-CEFB15817A22}" srcId="{4BDA75A0-384C-4A29-8A11-55A153AEC3DB}" destId="{33244F82-1B3A-430C-B82A-9D13136CCBE6}" srcOrd="0" destOrd="0" parTransId="{24A9864B-9CBC-4409-B256-732AAB17362C}" sibTransId="{97E5F647-6C8E-4527-AEA2-AFCFA7DD9C68}"/>
    <dgm:cxn modelId="{226EF6C0-90A2-4CA4-8E83-664379901BB0}" type="presOf" srcId="{33244F82-1B3A-430C-B82A-9D13136CCBE6}" destId="{119953F3-2137-4F26-8331-8CC7B14340C6}" srcOrd="0" destOrd="0" presId="urn:microsoft.com/office/officeart/2005/8/layout/matrix1"/>
    <dgm:cxn modelId="{AC6092FB-2D35-426A-942F-741EF008F6C0}" type="presOf" srcId="{6283432F-B701-40D1-918C-F361FCC55D0C}" destId="{6F313D04-1C10-45AB-962C-94F1794296F1}" srcOrd="0" destOrd="0" presId="urn:microsoft.com/office/officeart/2005/8/layout/matrix1"/>
    <dgm:cxn modelId="{57B470C2-C4E3-4D3C-9721-2DB2D6546164}" type="presParOf" srcId="{481B70CB-4C22-44F2-BD87-01939D61619B}" destId="{8FC038A3-A403-4244-A0E6-FB6CCC367779}" srcOrd="0" destOrd="0" presId="urn:microsoft.com/office/officeart/2005/8/layout/matrix1"/>
    <dgm:cxn modelId="{FF753985-149E-4EA8-8AFA-054387C45909}" type="presParOf" srcId="{8FC038A3-A403-4244-A0E6-FB6CCC367779}" destId="{119953F3-2137-4F26-8331-8CC7B14340C6}" srcOrd="0" destOrd="0" presId="urn:microsoft.com/office/officeart/2005/8/layout/matrix1"/>
    <dgm:cxn modelId="{9838A888-08A5-4030-8009-5EB370B72DCE}" type="presParOf" srcId="{8FC038A3-A403-4244-A0E6-FB6CCC367779}" destId="{5892372E-4C5C-4E85-8B74-3CB5DE54AFA2}" srcOrd="1" destOrd="0" presId="urn:microsoft.com/office/officeart/2005/8/layout/matrix1"/>
    <dgm:cxn modelId="{7B035596-D29B-405C-A7C6-82BC34B0AFA9}" type="presParOf" srcId="{8FC038A3-A403-4244-A0E6-FB6CCC367779}" destId="{6F313D04-1C10-45AB-962C-94F1794296F1}" srcOrd="2" destOrd="0" presId="urn:microsoft.com/office/officeart/2005/8/layout/matrix1"/>
    <dgm:cxn modelId="{26EA53F1-8131-40FF-8D1F-0B9C7ACE8E16}" type="presParOf" srcId="{8FC038A3-A403-4244-A0E6-FB6CCC367779}" destId="{6A9B5900-43C3-4457-91E5-FD7FED41788C}" srcOrd="3" destOrd="0" presId="urn:microsoft.com/office/officeart/2005/8/layout/matrix1"/>
    <dgm:cxn modelId="{7009B674-5721-40E1-8161-A9C54BD14B83}" type="presParOf" srcId="{8FC038A3-A403-4244-A0E6-FB6CCC367779}" destId="{060C5CB0-B689-4A89-9F81-D0D0C25C682C}" srcOrd="4" destOrd="0" presId="urn:microsoft.com/office/officeart/2005/8/layout/matrix1"/>
    <dgm:cxn modelId="{30DB6C4A-9318-4E02-933B-2491FE9E89A7}" type="presParOf" srcId="{8FC038A3-A403-4244-A0E6-FB6CCC367779}" destId="{400E31C2-EA4F-40BA-80C1-6E9E6F72D166}" srcOrd="5" destOrd="0" presId="urn:microsoft.com/office/officeart/2005/8/layout/matrix1"/>
    <dgm:cxn modelId="{F67C3007-F069-4CED-A9C9-C5345434BAFA}" type="presParOf" srcId="{8FC038A3-A403-4244-A0E6-FB6CCC367779}" destId="{2A7FB167-0B1C-4338-A11B-B00BA5BFE428}" srcOrd="6" destOrd="0" presId="urn:microsoft.com/office/officeart/2005/8/layout/matrix1"/>
    <dgm:cxn modelId="{A540E715-9227-4660-9361-FF41A26B0350}" type="presParOf" srcId="{8FC038A3-A403-4244-A0E6-FB6CCC367779}" destId="{3F537C8D-EC36-4656-9620-D3C09021F4A5}" srcOrd="7" destOrd="0" presId="urn:microsoft.com/office/officeart/2005/8/layout/matrix1"/>
    <dgm:cxn modelId="{690DEC52-7CF4-48D2-8D91-0CCEE7497B51}" type="presParOf" srcId="{481B70CB-4C22-44F2-BD87-01939D61619B}" destId="{7D1645D3-BC61-4FB3-B80B-1D180AE29BFF}" srcOrd="1" destOrd="0" presId="urn:microsoft.com/office/officeart/2005/8/layout/matrix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E1825973-D48D-4EB3-8161-0FDF5358979C}" type="doc">
      <dgm:prSet loTypeId="urn:microsoft.com/office/officeart/2005/8/layout/matrix1" loCatId="matrix" qsTypeId="urn:microsoft.com/office/officeart/2005/8/quickstyle/simple1" qsCatId="simple" csTypeId="urn:microsoft.com/office/officeart/2005/8/colors/accent1_2" csCatId="accent1" phldr="1"/>
      <dgm:spPr/>
      <dgm:t>
        <a:bodyPr/>
        <a:lstStyle/>
        <a:p>
          <a:endParaRPr lang="en-US"/>
        </a:p>
      </dgm:t>
    </dgm:pt>
    <dgm:pt modelId="{26DC5FD3-C015-459D-81AB-2E0DB4F0DFF6}">
      <dgm:prSet phldrT="[Text]"/>
      <dgm:spPr>
        <a:solidFill>
          <a:schemeClr val="accent4">
            <a:lumMod val="60000"/>
            <a:lumOff val="40000"/>
          </a:schemeClr>
        </a:solidFill>
      </dgm:spPr>
      <dgm:t>
        <a:bodyPr/>
        <a:lstStyle/>
        <a:p>
          <a:r>
            <a:rPr lang="en-US" dirty="0" smtClean="0"/>
            <a:t>Academic Excitement</a:t>
          </a:r>
          <a:endParaRPr lang="en-US" dirty="0"/>
        </a:p>
      </dgm:t>
    </dgm:pt>
    <dgm:pt modelId="{B3F0FCE8-0721-4379-A49E-1336A0D559AE}" type="parTrans" cxnId="{0771DA09-AD8F-4E0C-B1B5-ABE119D8C654}">
      <dgm:prSet/>
      <dgm:spPr/>
      <dgm:t>
        <a:bodyPr/>
        <a:lstStyle/>
        <a:p>
          <a:endParaRPr lang="en-US"/>
        </a:p>
      </dgm:t>
    </dgm:pt>
    <dgm:pt modelId="{300CD785-E559-4275-BC11-543E19203C6B}" type="sibTrans" cxnId="{0771DA09-AD8F-4E0C-B1B5-ABE119D8C654}">
      <dgm:prSet/>
      <dgm:spPr/>
      <dgm:t>
        <a:bodyPr/>
        <a:lstStyle/>
        <a:p>
          <a:endParaRPr lang="en-US"/>
        </a:p>
      </dgm:t>
    </dgm:pt>
    <dgm:pt modelId="{9631EAD9-ACE7-41FE-8DF0-F953286B791E}">
      <dgm:prSet phldrT="[Text]" custT="1"/>
      <dgm:spPr>
        <a:solidFill>
          <a:schemeClr val="bg1">
            <a:lumMod val="65000"/>
          </a:schemeClr>
        </a:solidFill>
      </dgm:spPr>
      <dgm:t>
        <a:bodyPr/>
        <a:lstStyle/>
        <a:p>
          <a:endParaRPr lang="en-US" sz="1400" dirty="0">
            <a:solidFill>
              <a:schemeClr val="tx1"/>
            </a:solidFill>
          </a:endParaRPr>
        </a:p>
      </dgm:t>
    </dgm:pt>
    <dgm:pt modelId="{17A63AC3-1FCD-453E-97A9-BF4E6451274A}" type="parTrans" cxnId="{250C2BE9-D5B5-4C31-B011-25DC46A44C7C}">
      <dgm:prSet/>
      <dgm:spPr/>
      <dgm:t>
        <a:bodyPr/>
        <a:lstStyle/>
        <a:p>
          <a:endParaRPr lang="en-US"/>
        </a:p>
      </dgm:t>
    </dgm:pt>
    <dgm:pt modelId="{B1FDD06D-5B1C-4956-B7EF-2F417264076B}" type="sibTrans" cxnId="{250C2BE9-D5B5-4C31-B011-25DC46A44C7C}">
      <dgm:prSet/>
      <dgm:spPr/>
      <dgm:t>
        <a:bodyPr/>
        <a:lstStyle/>
        <a:p>
          <a:endParaRPr lang="en-US"/>
        </a:p>
      </dgm:t>
    </dgm:pt>
    <dgm:pt modelId="{4DDBF71D-9DAC-472C-A51E-848BE79B81D7}">
      <dgm:prSet phldrT="[Text]" phldr="1"/>
      <dgm:spPr>
        <a:solidFill>
          <a:schemeClr val="bg1">
            <a:lumMod val="65000"/>
          </a:schemeClr>
        </a:solidFill>
      </dgm:spPr>
      <dgm:t>
        <a:bodyPr/>
        <a:lstStyle/>
        <a:p>
          <a:endParaRPr lang="en-US" dirty="0"/>
        </a:p>
      </dgm:t>
    </dgm:pt>
    <dgm:pt modelId="{49D9CA0D-4F87-42C7-A5D6-75B84B28186B}" type="parTrans" cxnId="{89FCA200-422B-448D-A59C-4C51A4E3BD00}">
      <dgm:prSet/>
      <dgm:spPr/>
      <dgm:t>
        <a:bodyPr/>
        <a:lstStyle/>
        <a:p>
          <a:endParaRPr lang="en-US"/>
        </a:p>
      </dgm:t>
    </dgm:pt>
    <dgm:pt modelId="{021C7CD5-D742-427B-989F-FB3733746947}" type="sibTrans" cxnId="{89FCA200-422B-448D-A59C-4C51A4E3BD00}">
      <dgm:prSet/>
      <dgm:spPr/>
      <dgm:t>
        <a:bodyPr/>
        <a:lstStyle/>
        <a:p>
          <a:endParaRPr lang="en-US"/>
        </a:p>
      </dgm:t>
    </dgm:pt>
    <dgm:pt modelId="{99330958-0839-4340-A189-F9A4DDC98F02}">
      <dgm:prSet phldrT="[Text]" custT="1"/>
      <dgm:spPr>
        <a:solidFill>
          <a:srgbClr val="FF0000"/>
        </a:solidFill>
      </dgm:spPr>
      <dgm:t>
        <a:bodyPr/>
        <a:lstStyle/>
        <a:p>
          <a:r>
            <a:rPr lang="en-US" sz="1600" b="1" dirty="0" smtClean="0">
              <a:solidFill>
                <a:schemeClr val="tx1"/>
              </a:solidFill>
            </a:rPr>
            <a:t>C</a:t>
          </a:r>
          <a:r>
            <a:rPr lang="en-US" sz="1600" dirty="0" smtClean="0">
              <a:solidFill>
                <a:schemeClr val="tx1"/>
              </a:solidFill>
            </a:rPr>
            <a:t>ollaborative</a:t>
          </a:r>
          <a:endParaRPr lang="en-US" sz="1600" dirty="0">
            <a:solidFill>
              <a:schemeClr val="tx1"/>
            </a:solidFill>
          </a:endParaRPr>
        </a:p>
      </dgm:t>
    </dgm:pt>
    <dgm:pt modelId="{D3263D35-C65B-4434-8FA2-F4EF5102E249}" type="parTrans" cxnId="{A0D9E439-D7A4-4920-B437-510B36719920}">
      <dgm:prSet/>
      <dgm:spPr/>
      <dgm:t>
        <a:bodyPr/>
        <a:lstStyle/>
        <a:p>
          <a:endParaRPr lang="en-US"/>
        </a:p>
      </dgm:t>
    </dgm:pt>
    <dgm:pt modelId="{73B1C79E-02BF-4FED-9AA3-015D47AA6750}" type="sibTrans" cxnId="{A0D9E439-D7A4-4920-B437-510B36719920}">
      <dgm:prSet/>
      <dgm:spPr/>
      <dgm:t>
        <a:bodyPr/>
        <a:lstStyle/>
        <a:p>
          <a:endParaRPr lang="en-US"/>
        </a:p>
      </dgm:t>
    </dgm:pt>
    <dgm:pt modelId="{7355F14A-68A9-45C5-89D9-9DD294F2C055}">
      <dgm:prSet phldrT="[Text]" phldr="1"/>
      <dgm:spPr>
        <a:solidFill>
          <a:schemeClr val="bg1">
            <a:lumMod val="65000"/>
          </a:schemeClr>
        </a:solidFill>
      </dgm:spPr>
      <dgm:t>
        <a:bodyPr/>
        <a:lstStyle/>
        <a:p>
          <a:endParaRPr lang="en-US"/>
        </a:p>
      </dgm:t>
    </dgm:pt>
    <dgm:pt modelId="{3520F8CD-D97B-4468-B2B5-5DF8C50B63FC}" type="parTrans" cxnId="{104B51F0-7C9B-4F23-9F4A-59AA1A7EDE53}">
      <dgm:prSet/>
      <dgm:spPr/>
      <dgm:t>
        <a:bodyPr/>
        <a:lstStyle/>
        <a:p>
          <a:endParaRPr lang="en-US"/>
        </a:p>
      </dgm:t>
    </dgm:pt>
    <dgm:pt modelId="{870569D2-32D5-4F55-870B-C1E686B2B917}" type="sibTrans" cxnId="{104B51F0-7C9B-4F23-9F4A-59AA1A7EDE53}">
      <dgm:prSet/>
      <dgm:spPr/>
      <dgm:t>
        <a:bodyPr/>
        <a:lstStyle/>
        <a:p>
          <a:endParaRPr lang="en-US"/>
        </a:p>
      </dgm:t>
    </dgm:pt>
    <dgm:pt modelId="{8CEB0F7F-2852-4B51-9549-6EA6AC0C03D2}" type="pres">
      <dgm:prSet presAssocID="{E1825973-D48D-4EB3-8161-0FDF5358979C}" presName="diagram" presStyleCnt="0">
        <dgm:presLayoutVars>
          <dgm:chMax val="1"/>
          <dgm:dir/>
          <dgm:animLvl val="ctr"/>
          <dgm:resizeHandles val="exact"/>
        </dgm:presLayoutVars>
      </dgm:prSet>
      <dgm:spPr/>
      <dgm:t>
        <a:bodyPr/>
        <a:lstStyle/>
        <a:p>
          <a:endParaRPr lang="en-US"/>
        </a:p>
      </dgm:t>
    </dgm:pt>
    <dgm:pt modelId="{793FFC7A-6BAA-438A-8F4E-3EF16736CC73}" type="pres">
      <dgm:prSet presAssocID="{E1825973-D48D-4EB3-8161-0FDF5358979C}" presName="matrix" presStyleCnt="0"/>
      <dgm:spPr/>
    </dgm:pt>
    <dgm:pt modelId="{54162CFB-C2AE-413E-91B1-3A85A2BB22CA}" type="pres">
      <dgm:prSet presAssocID="{E1825973-D48D-4EB3-8161-0FDF5358979C}" presName="tile1" presStyleLbl="node1" presStyleIdx="0" presStyleCnt="4"/>
      <dgm:spPr/>
      <dgm:t>
        <a:bodyPr/>
        <a:lstStyle/>
        <a:p>
          <a:endParaRPr lang="en-US"/>
        </a:p>
      </dgm:t>
    </dgm:pt>
    <dgm:pt modelId="{F50D7BD2-A14B-46CA-81A9-E2A29DD46167}" type="pres">
      <dgm:prSet presAssocID="{E1825973-D48D-4EB3-8161-0FDF5358979C}" presName="tile1text" presStyleLbl="node1" presStyleIdx="0" presStyleCnt="4">
        <dgm:presLayoutVars>
          <dgm:chMax val="0"/>
          <dgm:chPref val="0"/>
          <dgm:bulletEnabled val="1"/>
        </dgm:presLayoutVars>
      </dgm:prSet>
      <dgm:spPr/>
      <dgm:t>
        <a:bodyPr/>
        <a:lstStyle/>
        <a:p>
          <a:endParaRPr lang="en-US"/>
        </a:p>
      </dgm:t>
    </dgm:pt>
    <dgm:pt modelId="{3B2F2757-B9CF-4E67-8B6A-F1D7ADA85245}" type="pres">
      <dgm:prSet presAssocID="{E1825973-D48D-4EB3-8161-0FDF5358979C}" presName="tile2" presStyleLbl="node1" presStyleIdx="1" presStyleCnt="4"/>
      <dgm:spPr/>
      <dgm:t>
        <a:bodyPr/>
        <a:lstStyle/>
        <a:p>
          <a:endParaRPr lang="en-US"/>
        </a:p>
      </dgm:t>
    </dgm:pt>
    <dgm:pt modelId="{C136A8EB-D061-456E-B61A-186F2F6B236B}" type="pres">
      <dgm:prSet presAssocID="{E1825973-D48D-4EB3-8161-0FDF5358979C}" presName="tile2text" presStyleLbl="node1" presStyleIdx="1" presStyleCnt="4">
        <dgm:presLayoutVars>
          <dgm:chMax val="0"/>
          <dgm:chPref val="0"/>
          <dgm:bulletEnabled val="1"/>
        </dgm:presLayoutVars>
      </dgm:prSet>
      <dgm:spPr/>
      <dgm:t>
        <a:bodyPr/>
        <a:lstStyle/>
        <a:p>
          <a:endParaRPr lang="en-US"/>
        </a:p>
      </dgm:t>
    </dgm:pt>
    <dgm:pt modelId="{F3C62DB3-DACD-4E94-AB23-2DCEF32522E0}" type="pres">
      <dgm:prSet presAssocID="{E1825973-D48D-4EB3-8161-0FDF5358979C}" presName="tile3" presStyleLbl="node1" presStyleIdx="2" presStyleCnt="4"/>
      <dgm:spPr/>
      <dgm:t>
        <a:bodyPr/>
        <a:lstStyle/>
        <a:p>
          <a:endParaRPr lang="en-US"/>
        </a:p>
      </dgm:t>
    </dgm:pt>
    <dgm:pt modelId="{823D27C8-AF4A-4F80-803F-4DB32C4CD249}" type="pres">
      <dgm:prSet presAssocID="{E1825973-D48D-4EB3-8161-0FDF5358979C}" presName="tile3text" presStyleLbl="node1" presStyleIdx="2" presStyleCnt="4">
        <dgm:presLayoutVars>
          <dgm:chMax val="0"/>
          <dgm:chPref val="0"/>
          <dgm:bulletEnabled val="1"/>
        </dgm:presLayoutVars>
      </dgm:prSet>
      <dgm:spPr/>
      <dgm:t>
        <a:bodyPr/>
        <a:lstStyle/>
        <a:p>
          <a:endParaRPr lang="en-US"/>
        </a:p>
      </dgm:t>
    </dgm:pt>
    <dgm:pt modelId="{54915D4E-549C-490A-8463-04A72980FAB9}" type="pres">
      <dgm:prSet presAssocID="{E1825973-D48D-4EB3-8161-0FDF5358979C}" presName="tile4" presStyleLbl="node1" presStyleIdx="3" presStyleCnt="4"/>
      <dgm:spPr/>
      <dgm:t>
        <a:bodyPr/>
        <a:lstStyle/>
        <a:p>
          <a:endParaRPr lang="en-US"/>
        </a:p>
      </dgm:t>
    </dgm:pt>
    <dgm:pt modelId="{0BFE1101-64B3-4B80-9822-42E8E3A76ECC}" type="pres">
      <dgm:prSet presAssocID="{E1825973-D48D-4EB3-8161-0FDF5358979C}" presName="tile4text" presStyleLbl="node1" presStyleIdx="3" presStyleCnt="4">
        <dgm:presLayoutVars>
          <dgm:chMax val="0"/>
          <dgm:chPref val="0"/>
          <dgm:bulletEnabled val="1"/>
        </dgm:presLayoutVars>
      </dgm:prSet>
      <dgm:spPr/>
      <dgm:t>
        <a:bodyPr/>
        <a:lstStyle/>
        <a:p>
          <a:endParaRPr lang="en-US"/>
        </a:p>
      </dgm:t>
    </dgm:pt>
    <dgm:pt modelId="{8BCC4B6B-58E5-46D2-9374-1CD8DA24BADB}" type="pres">
      <dgm:prSet presAssocID="{E1825973-D48D-4EB3-8161-0FDF5358979C}" presName="centerTile" presStyleLbl="fgShp" presStyleIdx="0" presStyleCnt="1" custScaleX="161291" custScaleY="144000">
        <dgm:presLayoutVars>
          <dgm:chMax val="0"/>
          <dgm:chPref val="0"/>
        </dgm:presLayoutVars>
      </dgm:prSet>
      <dgm:spPr/>
      <dgm:t>
        <a:bodyPr/>
        <a:lstStyle/>
        <a:p>
          <a:endParaRPr lang="en-US"/>
        </a:p>
      </dgm:t>
    </dgm:pt>
  </dgm:ptLst>
  <dgm:cxnLst>
    <dgm:cxn modelId="{1E6E8DD8-D009-4728-BD5E-354D69F91732}" type="presOf" srcId="{E1825973-D48D-4EB3-8161-0FDF5358979C}" destId="{8CEB0F7F-2852-4B51-9549-6EA6AC0C03D2}" srcOrd="0" destOrd="0" presId="urn:microsoft.com/office/officeart/2005/8/layout/matrix1"/>
    <dgm:cxn modelId="{A0D9E439-D7A4-4920-B437-510B36719920}" srcId="{26DC5FD3-C015-459D-81AB-2E0DB4F0DFF6}" destId="{99330958-0839-4340-A189-F9A4DDC98F02}" srcOrd="2" destOrd="0" parTransId="{D3263D35-C65B-4434-8FA2-F4EF5102E249}" sibTransId="{73B1C79E-02BF-4FED-9AA3-015D47AA6750}"/>
    <dgm:cxn modelId="{ABE88D81-E1CA-4DF0-8A22-7385B638A539}" type="presOf" srcId="{7355F14A-68A9-45C5-89D9-9DD294F2C055}" destId="{0BFE1101-64B3-4B80-9822-42E8E3A76ECC}" srcOrd="1" destOrd="0" presId="urn:microsoft.com/office/officeart/2005/8/layout/matrix1"/>
    <dgm:cxn modelId="{E322C368-DBC2-43DC-98F4-7170B4156F8F}" type="presOf" srcId="{99330958-0839-4340-A189-F9A4DDC98F02}" destId="{F3C62DB3-DACD-4E94-AB23-2DCEF32522E0}" srcOrd="0" destOrd="0" presId="urn:microsoft.com/office/officeart/2005/8/layout/matrix1"/>
    <dgm:cxn modelId="{0771DA09-AD8F-4E0C-B1B5-ABE119D8C654}" srcId="{E1825973-D48D-4EB3-8161-0FDF5358979C}" destId="{26DC5FD3-C015-459D-81AB-2E0DB4F0DFF6}" srcOrd="0" destOrd="0" parTransId="{B3F0FCE8-0721-4379-A49E-1336A0D559AE}" sibTransId="{300CD785-E559-4275-BC11-543E19203C6B}"/>
    <dgm:cxn modelId="{608F95A4-B5F7-49E0-B8B6-99EE3FACF4D3}" type="presOf" srcId="{99330958-0839-4340-A189-F9A4DDC98F02}" destId="{823D27C8-AF4A-4F80-803F-4DB32C4CD249}" srcOrd="1" destOrd="0" presId="urn:microsoft.com/office/officeart/2005/8/layout/matrix1"/>
    <dgm:cxn modelId="{89FCA200-422B-448D-A59C-4C51A4E3BD00}" srcId="{26DC5FD3-C015-459D-81AB-2E0DB4F0DFF6}" destId="{4DDBF71D-9DAC-472C-A51E-848BE79B81D7}" srcOrd="1" destOrd="0" parTransId="{49D9CA0D-4F87-42C7-A5D6-75B84B28186B}" sibTransId="{021C7CD5-D742-427B-989F-FB3733746947}"/>
    <dgm:cxn modelId="{99A01FEB-121F-40B6-B4F7-1D11ADC09FEE}" type="presOf" srcId="{7355F14A-68A9-45C5-89D9-9DD294F2C055}" destId="{54915D4E-549C-490A-8463-04A72980FAB9}" srcOrd="0" destOrd="0" presId="urn:microsoft.com/office/officeart/2005/8/layout/matrix1"/>
    <dgm:cxn modelId="{8E7DE3A6-ACA6-4EFE-AF9D-F6A4D3700B40}" type="presOf" srcId="{9631EAD9-ACE7-41FE-8DF0-F953286B791E}" destId="{54162CFB-C2AE-413E-91B1-3A85A2BB22CA}" srcOrd="0" destOrd="0" presId="urn:microsoft.com/office/officeart/2005/8/layout/matrix1"/>
    <dgm:cxn modelId="{705B71B2-A737-4B3B-BC0B-C5560BA09EC4}" type="presOf" srcId="{4DDBF71D-9DAC-472C-A51E-848BE79B81D7}" destId="{C136A8EB-D061-456E-B61A-186F2F6B236B}" srcOrd="1" destOrd="0" presId="urn:microsoft.com/office/officeart/2005/8/layout/matrix1"/>
    <dgm:cxn modelId="{7DA71409-8538-45DF-9865-F59612AD0E96}" type="presOf" srcId="{26DC5FD3-C015-459D-81AB-2E0DB4F0DFF6}" destId="{8BCC4B6B-58E5-46D2-9374-1CD8DA24BADB}" srcOrd="0" destOrd="0" presId="urn:microsoft.com/office/officeart/2005/8/layout/matrix1"/>
    <dgm:cxn modelId="{250C2BE9-D5B5-4C31-B011-25DC46A44C7C}" srcId="{26DC5FD3-C015-459D-81AB-2E0DB4F0DFF6}" destId="{9631EAD9-ACE7-41FE-8DF0-F953286B791E}" srcOrd="0" destOrd="0" parTransId="{17A63AC3-1FCD-453E-97A9-BF4E6451274A}" sibTransId="{B1FDD06D-5B1C-4956-B7EF-2F417264076B}"/>
    <dgm:cxn modelId="{1A6BCC5B-ECF2-4396-97AB-4AEFEA0ACD4D}" type="presOf" srcId="{4DDBF71D-9DAC-472C-A51E-848BE79B81D7}" destId="{3B2F2757-B9CF-4E67-8B6A-F1D7ADA85245}" srcOrd="0" destOrd="0" presId="urn:microsoft.com/office/officeart/2005/8/layout/matrix1"/>
    <dgm:cxn modelId="{104B51F0-7C9B-4F23-9F4A-59AA1A7EDE53}" srcId="{26DC5FD3-C015-459D-81AB-2E0DB4F0DFF6}" destId="{7355F14A-68A9-45C5-89D9-9DD294F2C055}" srcOrd="3" destOrd="0" parTransId="{3520F8CD-D97B-4468-B2B5-5DF8C50B63FC}" sibTransId="{870569D2-32D5-4F55-870B-C1E686B2B917}"/>
    <dgm:cxn modelId="{71446663-826F-4F91-A5E1-ED777EEEED0F}" type="presOf" srcId="{9631EAD9-ACE7-41FE-8DF0-F953286B791E}" destId="{F50D7BD2-A14B-46CA-81A9-E2A29DD46167}" srcOrd="1" destOrd="0" presId="urn:microsoft.com/office/officeart/2005/8/layout/matrix1"/>
    <dgm:cxn modelId="{939AC378-4C72-43E6-8537-CED94C574857}" type="presParOf" srcId="{8CEB0F7F-2852-4B51-9549-6EA6AC0C03D2}" destId="{793FFC7A-6BAA-438A-8F4E-3EF16736CC73}" srcOrd="0" destOrd="0" presId="urn:microsoft.com/office/officeart/2005/8/layout/matrix1"/>
    <dgm:cxn modelId="{971972C0-6F4A-4192-98CF-4E876AE0F852}" type="presParOf" srcId="{793FFC7A-6BAA-438A-8F4E-3EF16736CC73}" destId="{54162CFB-C2AE-413E-91B1-3A85A2BB22CA}" srcOrd="0" destOrd="0" presId="urn:microsoft.com/office/officeart/2005/8/layout/matrix1"/>
    <dgm:cxn modelId="{48D8E12A-456C-4E5B-85B0-B490AACCA828}" type="presParOf" srcId="{793FFC7A-6BAA-438A-8F4E-3EF16736CC73}" destId="{F50D7BD2-A14B-46CA-81A9-E2A29DD46167}" srcOrd="1" destOrd="0" presId="urn:microsoft.com/office/officeart/2005/8/layout/matrix1"/>
    <dgm:cxn modelId="{F84759A7-F9C4-4A4D-893C-48AC0A17F0B9}" type="presParOf" srcId="{793FFC7A-6BAA-438A-8F4E-3EF16736CC73}" destId="{3B2F2757-B9CF-4E67-8B6A-F1D7ADA85245}" srcOrd="2" destOrd="0" presId="urn:microsoft.com/office/officeart/2005/8/layout/matrix1"/>
    <dgm:cxn modelId="{98F3C0CF-59C2-4697-82B3-922072EAC5FA}" type="presParOf" srcId="{793FFC7A-6BAA-438A-8F4E-3EF16736CC73}" destId="{C136A8EB-D061-456E-B61A-186F2F6B236B}" srcOrd="3" destOrd="0" presId="urn:microsoft.com/office/officeart/2005/8/layout/matrix1"/>
    <dgm:cxn modelId="{0ED440F5-1501-4F77-8F77-1D6D11E5FC2F}" type="presParOf" srcId="{793FFC7A-6BAA-438A-8F4E-3EF16736CC73}" destId="{F3C62DB3-DACD-4E94-AB23-2DCEF32522E0}" srcOrd="4" destOrd="0" presId="urn:microsoft.com/office/officeart/2005/8/layout/matrix1"/>
    <dgm:cxn modelId="{DB3E1AC1-0081-4ECE-8C4F-F6369A4E76D7}" type="presParOf" srcId="{793FFC7A-6BAA-438A-8F4E-3EF16736CC73}" destId="{823D27C8-AF4A-4F80-803F-4DB32C4CD249}" srcOrd="5" destOrd="0" presId="urn:microsoft.com/office/officeart/2005/8/layout/matrix1"/>
    <dgm:cxn modelId="{3DA851C4-8C45-4BF2-88E1-1C5E89931271}" type="presParOf" srcId="{793FFC7A-6BAA-438A-8F4E-3EF16736CC73}" destId="{54915D4E-549C-490A-8463-04A72980FAB9}" srcOrd="6" destOrd="0" presId="urn:microsoft.com/office/officeart/2005/8/layout/matrix1"/>
    <dgm:cxn modelId="{2BE6AC9A-1982-48E5-8B13-F75698D6DF4C}" type="presParOf" srcId="{793FFC7A-6BAA-438A-8F4E-3EF16736CC73}" destId="{0BFE1101-64B3-4B80-9822-42E8E3A76ECC}" srcOrd="7" destOrd="0" presId="urn:microsoft.com/office/officeart/2005/8/layout/matrix1"/>
    <dgm:cxn modelId="{9CF97599-F04C-4EE9-A764-C5F8A20FC87E}" type="presParOf" srcId="{8CEB0F7F-2852-4B51-9549-6EA6AC0C03D2}" destId="{8BCC4B6B-58E5-46D2-9374-1CD8DA24BADB}" srcOrd="1" destOrd="0" presId="urn:microsoft.com/office/officeart/2005/8/layout/matrix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FBB31A45-E2C6-4B1F-8F93-1EFC4060B71C}" type="doc">
      <dgm:prSet loTypeId="urn:microsoft.com/office/officeart/2005/8/layout/radial4" loCatId="relationship" qsTypeId="urn:microsoft.com/office/officeart/2005/8/quickstyle/simple1" qsCatId="simple" csTypeId="urn:microsoft.com/office/officeart/2005/8/colors/accent1_2" csCatId="accent1" phldr="1"/>
      <dgm:spPr/>
      <dgm:t>
        <a:bodyPr/>
        <a:lstStyle/>
        <a:p>
          <a:endParaRPr lang="en-US"/>
        </a:p>
      </dgm:t>
    </dgm:pt>
    <dgm:pt modelId="{BE354B1A-40A1-4307-A9EC-467A0762DFE8}">
      <dgm:prSet phldrT="[Text]"/>
      <dgm:spPr>
        <a:solidFill>
          <a:srgbClr val="7030A0"/>
        </a:solidFill>
      </dgm:spPr>
      <dgm:t>
        <a:bodyPr/>
        <a:lstStyle/>
        <a:p>
          <a:r>
            <a:rPr lang="en-US" b="1" dirty="0" smtClean="0">
              <a:solidFill>
                <a:schemeClr val="tx1"/>
              </a:solidFill>
              <a:latin typeface="Arial" pitchFamily="34" charset="0"/>
              <a:cs typeface="Arial" pitchFamily="34" charset="0"/>
            </a:rPr>
            <a:t>Creating Academic Excitement</a:t>
          </a:r>
          <a:endParaRPr lang="en-US" b="1" dirty="0">
            <a:solidFill>
              <a:schemeClr val="tx1"/>
            </a:solidFill>
            <a:latin typeface="Arial" pitchFamily="34" charset="0"/>
            <a:cs typeface="Arial" pitchFamily="34" charset="0"/>
          </a:endParaRPr>
        </a:p>
      </dgm:t>
    </dgm:pt>
    <dgm:pt modelId="{3900ECD4-E339-4CDC-A909-C470F9334094}" type="parTrans" cxnId="{D78A719F-D522-4345-82CE-32E4C59BE907}">
      <dgm:prSet/>
      <dgm:spPr/>
      <dgm:t>
        <a:bodyPr/>
        <a:lstStyle/>
        <a:p>
          <a:endParaRPr lang="en-US"/>
        </a:p>
      </dgm:t>
    </dgm:pt>
    <dgm:pt modelId="{946FF667-BBFA-45CF-AFAD-C5BAA2838377}" type="sibTrans" cxnId="{D78A719F-D522-4345-82CE-32E4C59BE907}">
      <dgm:prSet/>
      <dgm:spPr/>
      <dgm:t>
        <a:bodyPr/>
        <a:lstStyle/>
        <a:p>
          <a:endParaRPr lang="en-US"/>
        </a:p>
      </dgm:t>
    </dgm:pt>
    <dgm:pt modelId="{34329935-617E-4D2D-8D93-20C1D35070D9}">
      <dgm:prSet/>
      <dgm:spPr>
        <a:solidFill>
          <a:schemeClr val="accent2">
            <a:lumMod val="60000"/>
            <a:lumOff val="40000"/>
          </a:schemeClr>
        </a:solidFill>
      </dgm:spPr>
      <dgm:t>
        <a:bodyPr/>
        <a:lstStyle/>
        <a:p>
          <a:r>
            <a:rPr lang="en-US" dirty="0" smtClean="0">
              <a:solidFill>
                <a:schemeClr val="tx1"/>
              </a:solidFill>
              <a:latin typeface="Arial" pitchFamily="34" charset="0"/>
              <a:cs typeface="Arial" pitchFamily="34" charset="0"/>
            </a:rPr>
            <a:t>We need to make learning more relevant to what we see in the world.  Student</a:t>
          </a:r>
          <a:endParaRPr lang="en-US" dirty="0">
            <a:solidFill>
              <a:schemeClr val="tx1"/>
            </a:solidFill>
            <a:latin typeface="Arial" pitchFamily="34" charset="0"/>
            <a:cs typeface="Arial" pitchFamily="34" charset="0"/>
          </a:endParaRPr>
        </a:p>
      </dgm:t>
    </dgm:pt>
    <dgm:pt modelId="{0F26023F-3684-4821-AE9E-39968F8934C8}" type="parTrans" cxnId="{DCBF3C0E-CE70-4516-B4BA-0F4BABA91700}">
      <dgm:prSet/>
      <dgm:spPr/>
      <dgm:t>
        <a:bodyPr/>
        <a:lstStyle/>
        <a:p>
          <a:endParaRPr lang="en-US"/>
        </a:p>
      </dgm:t>
    </dgm:pt>
    <dgm:pt modelId="{8EFAFAAE-602F-4A50-879F-8E7B7FA810F3}" type="sibTrans" cxnId="{DCBF3C0E-CE70-4516-B4BA-0F4BABA91700}">
      <dgm:prSet/>
      <dgm:spPr/>
      <dgm:t>
        <a:bodyPr/>
        <a:lstStyle/>
        <a:p>
          <a:endParaRPr lang="en-US"/>
        </a:p>
      </dgm:t>
    </dgm:pt>
    <dgm:pt modelId="{6918CFB8-023E-4678-927E-624800C7CEA6}">
      <dgm:prSet custT="1"/>
      <dgm:spPr>
        <a:solidFill>
          <a:srgbClr val="92D050"/>
        </a:solidFill>
      </dgm:spPr>
      <dgm:t>
        <a:bodyPr/>
        <a:lstStyle/>
        <a:p>
          <a:r>
            <a:rPr lang="en-US" sz="1600" dirty="0" smtClean="0">
              <a:solidFill>
                <a:schemeClr val="tx1"/>
              </a:solidFill>
              <a:latin typeface="Arial" pitchFamily="34" charset="0"/>
              <a:cs typeface="Arial" pitchFamily="34" charset="0"/>
            </a:rPr>
            <a:t>I would love to have every first-year student having dinner in a faculty member’s home. Dean</a:t>
          </a:r>
          <a:endParaRPr lang="en-US" sz="1600" dirty="0">
            <a:solidFill>
              <a:schemeClr val="tx1"/>
            </a:solidFill>
            <a:latin typeface="Arial" pitchFamily="34" charset="0"/>
            <a:cs typeface="Arial" pitchFamily="34" charset="0"/>
          </a:endParaRPr>
        </a:p>
      </dgm:t>
    </dgm:pt>
    <dgm:pt modelId="{0458F1FB-E3D9-457C-BDD3-E43CEEE77051}" type="parTrans" cxnId="{3AA47C63-3129-413D-BC08-1739C13120DE}">
      <dgm:prSet/>
      <dgm:spPr/>
      <dgm:t>
        <a:bodyPr/>
        <a:lstStyle/>
        <a:p>
          <a:endParaRPr lang="en-US"/>
        </a:p>
      </dgm:t>
    </dgm:pt>
    <dgm:pt modelId="{CB5F15FE-302E-4AD6-8C75-BC6089FB5E41}" type="sibTrans" cxnId="{3AA47C63-3129-413D-BC08-1739C13120DE}">
      <dgm:prSet/>
      <dgm:spPr/>
      <dgm:t>
        <a:bodyPr/>
        <a:lstStyle/>
        <a:p>
          <a:endParaRPr lang="en-US"/>
        </a:p>
      </dgm:t>
    </dgm:pt>
    <dgm:pt modelId="{25C9158A-B08C-4D95-92A2-6972B9031FA4}">
      <dgm:prSet/>
      <dgm:spPr>
        <a:solidFill>
          <a:schemeClr val="accent6">
            <a:lumMod val="75000"/>
          </a:schemeClr>
        </a:solidFill>
      </dgm:spPr>
      <dgm:t>
        <a:bodyPr/>
        <a:lstStyle/>
        <a:p>
          <a:r>
            <a:rPr lang="en-US" dirty="0" smtClean="0">
              <a:solidFill>
                <a:schemeClr val="tx1"/>
              </a:solidFill>
              <a:latin typeface="Arial" pitchFamily="34" charset="0"/>
              <a:cs typeface="Arial" pitchFamily="34" charset="0"/>
            </a:rPr>
            <a:t>We are motivated by professors who want to teach, who are willing to go the extra mile.  Student   </a:t>
          </a:r>
          <a:endParaRPr lang="en-US" dirty="0">
            <a:solidFill>
              <a:schemeClr val="tx1"/>
            </a:solidFill>
            <a:latin typeface="Arial" pitchFamily="34" charset="0"/>
            <a:cs typeface="Arial" pitchFamily="34" charset="0"/>
          </a:endParaRPr>
        </a:p>
      </dgm:t>
    </dgm:pt>
    <dgm:pt modelId="{190C84B6-E4FD-4BDA-B81C-7579D4B04B14}" type="parTrans" cxnId="{F694861F-065D-45FD-8FDA-134C55D9D5CC}">
      <dgm:prSet/>
      <dgm:spPr/>
      <dgm:t>
        <a:bodyPr/>
        <a:lstStyle/>
        <a:p>
          <a:endParaRPr lang="en-US"/>
        </a:p>
      </dgm:t>
    </dgm:pt>
    <dgm:pt modelId="{EB4E8F21-E1A0-45F5-B433-0E10FFFE6060}" type="sibTrans" cxnId="{F694861F-065D-45FD-8FDA-134C55D9D5CC}">
      <dgm:prSet/>
      <dgm:spPr/>
      <dgm:t>
        <a:bodyPr/>
        <a:lstStyle/>
        <a:p>
          <a:endParaRPr lang="en-US"/>
        </a:p>
      </dgm:t>
    </dgm:pt>
    <dgm:pt modelId="{C313E259-3077-475F-8205-D3FBE8F886E4}">
      <dgm:prSet custT="1"/>
      <dgm:spPr>
        <a:solidFill>
          <a:schemeClr val="tx2">
            <a:lumMod val="60000"/>
            <a:lumOff val="40000"/>
          </a:schemeClr>
        </a:solidFill>
      </dgm:spPr>
      <dgm:t>
        <a:bodyPr/>
        <a:lstStyle/>
        <a:p>
          <a:pPr algn="l"/>
          <a:r>
            <a:rPr lang="en-US" sz="1400" dirty="0" smtClean="0">
              <a:solidFill>
                <a:schemeClr val="tx1"/>
              </a:solidFill>
              <a:latin typeface="Arial" pitchFamily="34" charset="0"/>
              <a:cs typeface="Arial" pitchFamily="34" charset="0"/>
            </a:rPr>
            <a:t>Students need to make connections with the idea that employers need and want critical thinkers.  Reflective thinking is a job skill that employers are seeking.  Faculty </a:t>
          </a:r>
          <a:endParaRPr lang="en-US" sz="1400" dirty="0">
            <a:solidFill>
              <a:schemeClr val="tx1"/>
            </a:solidFill>
            <a:latin typeface="Arial" pitchFamily="34" charset="0"/>
            <a:cs typeface="Arial" pitchFamily="34" charset="0"/>
          </a:endParaRPr>
        </a:p>
      </dgm:t>
    </dgm:pt>
    <dgm:pt modelId="{FC9B8663-9CF5-4465-A59D-5FEDD661569D}" type="parTrans" cxnId="{FC942821-66B5-4AC7-8373-FA503F767382}">
      <dgm:prSet/>
      <dgm:spPr/>
      <dgm:t>
        <a:bodyPr/>
        <a:lstStyle/>
        <a:p>
          <a:endParaRPr lang="en-US"/>
        </a:p>
      </dgm:t>
    </dgm:pt>
    <dgm:pt modelId="{576EEB7E-6F76-49CD-B61F-BC99604D3E15}" type="sibTrans" cxnId="{FC942821-66B5-4AC7-8373-FA503F767382}">
      <dgm:prSet/>
      <dgm:spPr/>
      <dgm:t>
        <a:bodyPr/>
        <a:lstStyle/>
        <a:p>
          <a:endParaRPr lang="en-US"/>
        </a:p>
      </dgm:t>
    </dgm:pt>
    <dgm:pt modelId="{B3E02D75-6057-42BF-A1D1-07E6995107CB}">
      <dgm:prSet/>
      <dgm:spPr>
        <a:solidFill>
          <a:schemeClr val="accent5">
            <a:lumMod val="60000"/>
            <a:lumOff val="40000"/>
          </a:schemeClr>
        </a:solidFill>
      </dgm:spPr>
      <dgm:t>
        <a:bodyPr/>
        <a:lstStyle/>
        <a:p>
          <a:r>
            <a:rPr lang="en-US" dirty="0" smtClean="0">
              <a:solidFill>
                <a:schemeClr val="tx1"/>
              </a:solidFill>
              <a:latin typeface="Arial" pitchFamily="34" charset="0"/>
              <a:cs typeface="Arial" pitchFamily="34" charset="0"/>
            </a:rPr>
            <a:t>Academic excitement instead of evaluation.  Student </a:t>
          </a:r>
          <a:endParaRPr lang="en-US" dirty="0">
            <a:solidFill>
              <a:schemeClr val="tx1"/>
            </a:solidFill>
            <a:latin typeface="Arial" pitchFamily="34" charset="0"/>
            <a:cs typeface="Arial" pitchFamily="34" charset="0"/>
          </a:endParaRPr>
        </a:p>
      </dgm:t>
    </dgm:pt>
    <dgm:pt modelId="{C5641320-42BB-4B3E-A008-AD628A41FEF2}" type="parTrans" cxnId="{6111F00E-C818-4DF7-A788-54B81D514921}">
      <dgm:prSet/>
      <dgm:spPr/>
      <dgm:t>
        <a:bodyPr/>
        <a:lstStyle/>
        <a:p>
          <a:endParaRPr lang="en-US"/>
        </a:p>
      </dgm:t>
    </dgm:pt>
    <dgm:pt modelId="{544C367A-7596-4FB1-8869-14282939333C}" type="sibTrans" cxnId="{6111F00E-C818-4DF7-A788-54B81D514921}">
      <dgm:prSet/>
      <dgm:spPr/>
      <dgm:t>
        <a:bodyPr/>
        <a:lstStyle/>
        <a:p>
          <a:endParaRPr lang="en-US"/>
        </a:p>
      </dgm:t>
    </dgm:pt>
    <dgm:pt modelId="{A85A124F-65A7-497C-A90D-303207A11D81}" type="pres">
      <dgm:prSet presAssocID="{FBB31A45-E2C6-4B1F-8F93-1EFC4060B71C}" presName="cycle" presStyleCnt="0">
        <dgm:presLayoutVars>
          <dgm:chMax val="1"/>
          <dgm:dir/>
          <dgm:animLvl val="ctr"/>
          <dgm:resizeHandles val="exact"/>
        </dgm:presLayoutVars>
      </dgm:prSet>
      <dgm:spPr/>
      <dgm:t>
        <a:bodyPr/>
        <a:lstStyle/>
        <a:p>
          <a:endParaRPr lang="en-US"/>
        </a:p>
      </dgm:t>
    </dgm:pt>
    <dgm:pt modelId="{AD97D435-058F-4FAF-AB5B-E3D4E7C98AB8}" type="pres">
      <dgm:prSet presAssocID="{BE354B1A-40A1-4307-A9EC-467A0762DFE8}" presName="centerShape" presStyleLbl="node0" presStyleIdx="0" presStyleCnt="1"/>
      <dgm:spPr/>
      <dgm:t>
        <a:bodyPr/>
        <a:lstStyle/>
        <a:p>
          <a:endParaRPr lang="en-US"/>
        </a:p>
      </dgm:t>
    </dgm:pt>
    <dgm:pt modelId="{475DD378-7376-4ECB-B156-1381555775A9}" type="pres">
      <dgm:prSet presAssocID="{FC9B8663-9CF5-4465-A59D-5FEDD661569D}" presName="parTrans" presStyleLbl="bgSibTrans2D1" presStyleIdx="0" presStyleCnt="5"/>
      <dgm:spPr/>
      <dgm:t>
        <a:bodyPr/>
        <a:lstStyle/>
        <a:p>
          <a:endParaRPr lang="en-US"/>
        </a:p>
      </dgm:t>
    </dgm:pt>
    <dgm:pt modelId="{DADFB470-D77B-4D3E-BBB9-83B0BCCAD9FD}" type="pres">
      <dgm:prSet presAssocID="{C313E259-3077-475F-8205-D3FBE8F886E4}" presName="node" presStyleLbl="node1" presStyleIdx="0" presStyleCnt="5" custScaleX="121105" custScaleY="118178">
        <dgm:presLayoutVars>
          <dgm:bulletEnabled val="1"/>
        </dgm:presLayoutVars>
      </dgm:prSet>
      <dgm:spPr/>
      <dgm:t>
        <a:bodyPr/>
        <a:lstStyle/>
        <a:p>
          <a:endParaRPr lang="en-US"/>
        </a:p>
      </dgm:t>
    </dgm:pt>
    <dgm:pt modelId="{9169701A-11E0-494F-8921-C6DB55E201F9}" type="pres">
      <dgm:prSet presAssocID="{0458F1FB-E3D9-457C-BDD3-E43CEEE77051}" presName="parTrans" presStyleLbl="bgSibTrans2D1" presStyleIdx="1" presStyleCnt="5"/>
      <dgm:spPr/>
      <dgm:t>
        <a:bodyPr/>
        <a:lstStyle/>
        <a:p>
          <a:endParaRPr lang="en-US"/>
        </a:p>
      </dgm:t>
    </dgm:pt>
    <dgm:pt modelId="{8AB4932D-E56B-4BF0-84D0-DC91E09EADFA}" type="pres">
      <dgm:prSet presAssocID="{6918CFB8-023E-4678-927E-624800C7CEA6}" presName="node" presStyleLbl="node1" presStyleIdx="1" presStyleCnt="5">
        <dgm:presLayoutVars>
          <dgm:bulletEnabled val="1"/>
        </dgm:presLayoutVars>
      </dgm:prSet>
      <dgm:spPr/>
      <dgm:t>
        <a:bodyPr/>
        <a:lstStyle/>
        <a:p>
          <a:endParaRPr lang="en-US"/>
        </a:p>
      </dgm:t>
    </dgm:pt>
    <dgm:pt modelId="{1A5DB2B6-C4C8-482D-B499-2F0CBA4BB64D}" type="pres">
      <dgm:prSet presAssocID="{0F26023F-3684-4821-AE9E-39968F8934C8}" presName="parTrans" presStyleLbl="bgSibTrans2D1" presStyleIdx="2" presStyleCnt="5"/>
      <dgm:spPr/>
      <dgm:t>
        <a:bodyPr/>
        <a:lstStyle/>
        <a:p>
          <a:endParaRPr lang="en-US"/>
        </a:p>
      </dgm:t>
    </dgm:pt>
    <dgm:pt modelId="{D5008126-6862-481F-92CA-35C6B86D32F6}" type="pres">
      <dgm:prSet presAssocID="{34329935-617E-4D2D-8D93-20C1D35070D9}" presName="node" presStyleLbl="node1" presStyleIdx="2" presStyleCnt="5">
        <dgm:presLayoutVars>
          <dgm:bulletEnabled val="1"/>
        </dgm:presLayoutVars>
      </dgm:prSet>
      <dgm:spPr/>
      <dgm:t>
        <a:bodyPr/>
        <a:lstStyle/>
        <a:p>
          <a:endParaRPr lang="en-US"/>
        </a:p>
      </dgm:t>
    </dgm:pt>
    <dgm:pt modelId="{78DF1BF8-4B25-4E78-82FE-1FA0C9A8EA88}" type="pres">
      <dgm:prSet presAssocID="{C5641320-42BB-4B3E-A008-AD628A41FEF2}" presName="parTrans" presStyleLbl="bgSibTrans2D1" presStyleIdx="3" presStyleCnt="5"/>
      <dgm:spPr/>
      <dgm:t>
        <a:bodyPr/>
        <a:lstStyle/>
        <a:p>
          <a:endParaRPr lang="en-US"/>
        </a:p>
      </dgm:t>
    </dgm:pt>
    <dgm:pt modelId="{2DE1DCDD-FF60-44CA-9B2E-310EC0CE500F}" type="pres">
      <dgm:prSet presAssocID="{B3E02D75-6057-42BF-A1D1-07E6995107CB}" presName="node" presStyleLbl="node1" presStyleIdx="3" presStyleCnt="5">
        <dgm:presLayoutVars>
          <dgm:bulletEnabled val="1"/>
        </dgm:presLayoutVars>
      </dgm:prSet>
      <dgm:spPr/>
      <dgm:t>
        <a:bodyPr/>
        <a:lstStyle/>
        <a:p>
          <a:endParaRPr lang="en-US"/>
        </a:p>
      </dgm:t>
    </dgm:pt>
    <dgm:pt modelId="{3A793B6A-AFD2-4DCF-A9BC-3ED655471DEB}" type="pres">
      <dgm:prSet presAssocID="{190C84B6-E4FD-4BDA-B81C-7579D4B04B14}" presName="parTrans" presStyleLbl="bgSibTrans2D1" presStyleIdx="4" presStyleCnt="5"/>
      <dgm:spPr/>
      <dgm:t>
        <a:bodyPr/>
        <a:lstStyle/>
        <a:p>
          <a:endParaRPr lang="en-US"/>
        </a:p>
      </dgm:t>
    </dgm:pt>
    <dgm:pt modelId="{2C34120B-8111-4161-B969-58EB19891F5E}" type="pres">
      <dgm:prSet presAssocID="{25C9158A-B08C-4D95-92A2-6972B9031FA4}" presName="node" presStyleLbl="node1" presStyleIdx="4" presStyleCnt="5">
        <dgm:presLayoutVars>
          <dgm:bulletEnabled val="1"/>
        </dgm:presLayoutVars>
      </dgm:prSet>
      <dgm:spPr/>
      <dgm:t>
        <a:bodyPr/>
        <a:lstStyle/>
        <a:p>
          <a:endParaRPr lang="en-US"/>
        </a:p>
      </dgm:t>
    </dgm:pt>
  </dgm:ptLst>
  <dgm:cxnLst>
    <dgm:cxn modelId="{3AA47C63-3129-413D-BC08-1739C13120DE}" srcId="{BE354B1A-40A1-4307-A9EC-467A0762DFE8}" destId="{6918CFB8-023E-4678-927E-624800C7CEA6}" srcOrd="1" destOrd="0" parTransId="{0458F1FB-E3D9-457C-BDD3-E43CEEE77051}" sibTransId="{CB5F15FE-302E-4AD6-8C75-BC6089FB5E41}"/>
    <dgm:cxn modelId="{7E79AADB-5E69-48D1-9A38-C01E941E6D39}" type="presOf" srcId="{B3E02D75-6057-42BF-A1D1-07E6995107CB}" destId="{2DE1DCDD-FF60-44CA-9B2E-310EC0CE500F}" srcOrd="0" destOrd="0" presId="urn:microsoft.com/office/officeart/2005/8/layout/radial4"/>
    <dgm:cxn modelId="{8572D4AD-9247-4E09-96DB-AA8713D2F1AD}" type="presOf" srcId="{C313E259-3077-475F-8205-D3FBE8F886E4}" destId="{DADFB470-D77B-4D3E-BBB9-83B0BCCAD9FD}" srcOrd="0" destOrd="0" presId="urn:microsoft.com/office/officeart/2005/8/layout/radial4"/>
    <dgm:cxn modelId="{BAD2A8D3-DC53-41C0-B4B6-B70B2E627256}" type="presOf" srcId="{0458F1FB-E3D9-457C-BDD3-E43CEEE77051}" destId="{9169701A-11E0-494F-8921-C6DB55E201F9}" srcOrd="0" destOrd="0" presId="urn:microsoft.com/office/officeart/2005/8/layout/radial4"/>
    <dgm:cxn modelId="{72C80F94-ADFF-4FCC-9D46-DB75D331D097}" type="presOf" srcId="{6918CFB8-023E-4678-927E-624800C7CEA6}" destId="{8AB4932D-E56B-4BF0-84D0-DC91E09EADFA}" srcOrd="0" destOrd="0" presId="urn:microsoft.com/office/officeart/2005/8/layout/radial4"/>
    <dgm:cxn modelId="{11FFBD69-B160-4D4A-A88C-04681308F4B0}" type="presOf" srcId="{C5641320-42BB-4B3E-A008-AD628A41FEF2}" destId="{78DF1BF8-4B25-4E78-82FE-1FA0C9A8EA88}" srcOrd="0" destOrd="0" presId="urn:microsoft.com/office/officeart/2005/8/layout/radial4"/>
    <dgm:cxn modelId="{D78A719F-D522-4345-82CE-32E4C59BE907}" srcId="{FBB31A45-E2C6-4B1F-8F93-1EFC4060B71C}" destId="{BE354B1A-40A1-4307-A9EC-467A0762DFE8}" srcOrd="0" destOrd="0" parTransId="{3900ECD4-E339-4CDC-A909-C470F9334094}" sibTransId="{946FF667-BBFA-45CF-AFAD-C5BAA2838377}"/>
    <dgm:cxn modelId="{DCBF3C0E-CE70-4516-B4BA-0F4BABA91700}" srcId="{BE354B1A-40A1-4307-A9EC-467A0762DFE8}" destId="{34329935-617E-4D2D-8D93-20C1D35070D9}" srcOrd="2" destOrd="0" parTransId="{0F26023F-3684-4821-AE9E-39968F8934C8}" sibTransId="{8EFAFAAE-602F-4A50-879F-8E7B7FA810F3}"/>
    <dgm:cxn modelId="{7B21B7F7-FFC0-4C90-9A43-A200E11FCF6D}" type="presOf" srcId="{FC9B8663-9CF5-4465-A59D-5FEDD661569D}" destId="{475DD378-7376-4ECB-B156-1381555775A9}" srcOrd="0" destOrd="0" presId="urn:microsoft.com/office/officeart/2005/8/layout/radial4"/>
    <dgm:cxn modelId="{B0E59EE2-980C-40A9-B299-975CB83647E3}" type="presOf" srcId="{BE354B1A-40A1-4307-A9EC-467A0762DFE8}" destId="{AD97D435-058F-4FAF-AB5B-E3D4E7C98AB8}" srcOrd="0" destOrd="0" presId="urn:microsoft.com/office/officeart/2005/8/layout/radial4"/>
    <dgm:cxn modelId="{F694861F-065D-45FD-8FDA-134C55D9D5CC}" srcId="{BE354B1A-40A1-4307-A9EC-467A0762DFE8}" destId="{25C9158A-B08C-4D95-92A2-6972B9031FA4}" srcOrd="4" destOrd="0" parTransId="{190C84B6-E4FD-4BDA-B81C-7579D4B04B14}" sibTransId="{EB4E8F21-E1A0-45F5-B433-0E10FFFE6060}"/>
    <dgm:cxn modelId="{9112EE50-D6C7-4010-9515-327CAA40F0BC}" type="presOf" srcId="{FBB31A45-E2C6-4B1F-8F93-1EFC4060B71C}" destId="{A85A124F-65A7-497C-A90D-303207A11D81}" srcOrd="0" destOrd="0" presId="urn:microsoft.com/office/officeart/2005/8/layout/radial4"/>
    <dgm:cxn modelId="{BE1DAA84-6718-43B7-867F-82E7E2833EDC}" type="presOf" srcId="{0F26023F-3684-4821-AE9E-39968F8934C8}" destId="{1A5DB2B6-C4C8-482D-B499-2F0CBA4BB64D}" srcOrd="0" destOrd="0" presId="urn:microsoft.com/office/officeart/2005/8/layout/radial4"/>
    <dgm:cxn modelId="{6111F00E-C818-4DF7-A788-54B81D514921}" srcId="{BE354B1A-40A1-4307-A9EC-467A0762DFE8}" destId="{B3E02D75-6057-42BF-A1D1-07E6995107CB}" srcOrd="3" destOrd="0" parTransId="{C5641320-42BB-4B3E-A008-AD628A41FEF2}" sibTransId="{544C367A-7596-4FB1-8869-14282939333C}"/>
    <dgm:cxn modelId="{FC942821-66B5-4AC7-8373-FA503F767382}" srcId="{BE354B1A-40A1-4307-A9EC-467A0762DFE8}" destId="{C313E259-3077-475F-8205-D3FBE8F886E4}" srcOrd="0" destOrd="0" parTransId="{FC9B8663-9CF5-4465-A59D-5FEDD661569D}" sibTransId="{576EEB7E-6F76-49CD-B61F-BC99604D3E15}"/>
    <dgm:cxn modelId="{90E3BBB3-CDA3-4DDA-93AB-427331745B33}" type="presOf" srcId="{34329935-617E-4D2D-8D93-20C1D35070D9}" destId="{D5008126-6862-481F-92CA-35C6B86D32F6}" srcOrd="0" destOrd="0" presId="urn:microsoft.com/office/officeart/2005/8/layout/radial4"/>
    <dgm:cxn modelId="{27A12B34-9987-4405-8F92-11FD6FEDE162}" type="presOf" srcId="{25C9158A-B08C-4D95-92A2-6972B9031FA4}" destId="{2C34120B-8111-4161-B969-58EB19891F5E}" srcOrd="0" destOrd="0" presId="urn:microsoft.com/office/officeart/2005/8/layout/radial4"/>
    <dgm:cxn modelId="{B42E7A7A-950C-4C15-85D9-BB9FCE841AB4}" type="presOf" srcId="{190C84B6-E4FD-4BDA-B81C-7579D4B04B14}" destId="{3A793B6A-AFD2-4DCF-A9BC-3ED655471DEB}" srcOrd="0" destOrd="0" presId="urn:microsoft.com/office/officeart/2005/8/layout/radial4"/>
    <dgm:cxn modelId="{CABE5DA5-02E9-4579-9CE0-9D00991D38A7}" type="presParOf" srcId="{A85A124F-65A7-497C-A90D-303207A11D81}" destId="{AD97D435-058F-4FAF-AB5B-E3D4E7C98AB8}" srcOrd="0" destOrd="0" presId="urn:microsoft.com/office/officeart/2005/8/layout/radial4"/>
    <dgm:cxn modelId="{B1457851-6C1A-4AC2-9E58-F22483D37761}" type="presParOf" srcId="{A85A124F-65A7-497C-A90D-303207A11D81}" destId="{475DD378-7376-4ECB-B156-1381555775A9}" srcOrd="1" destOrd="0" presId="urn:microsoft.com/office/officeart/2005/8/layout/radial4"/>
    <dgm:cxn modelId="{EA77EB1C-583F-4B3F-9A40-9A4994807036}" type="presParOf" srcId="{A85A124F-65A7-497C-A90D-303207A11D81}" destId="{DADFB470-D77B-4D3E-BBB9-83B0BCCAD9FD}" srcOrd="2" destOrd="0" presId="urn:microsoft.com/office/officeart/2005/8/layout/radial4"/>
    <dgm:cxn modelId="{FC781910-D5A3-40DA-B9EF-135744F3850E}" type="presParOf" srcId="{A85A124F-65A7-497C-A90D-303207A11D81}" destId="{9169701A-11E0-494F-8921-C6DB55E201F9}" srcOrd="3" destOrd="0" presId="urn:microsoft.com/office/officeart/2005/8/layout/radial4"/>
    <dgm:cxn modelId="{4BE3BA7F-4197-401E-887F-3500604BB6D5}" type="presParOf" srcId="{A85A124F-65A7-497C-A90D-303207A11D81}" destId="{8AB4932D-E56B-4BF0-84D0-DC91E09EADFA}" srcOrd="4" destOrd="0" presId="urn:microsoft.com/office/officeart/2005/8/layout/radial4"/>
    <dgm:cxn modelId="{AE7E1F01-20AA-43A5-97B7-EA7CF0D74DEE}" type="presParOf" srcId="{A85A124F-65A7-497C-A90D-303207A11D81}" destId="{1A5DB2B6-C4C8-482D-B499-2F0CBA4BB64D}" srcOrd="5" destOrd="0" presId="urn:microsoft.com/office/officeart/2005/8/layout/radial4"/>
    <dgm:cxn modelId="{909338C2-7A17-4CAA-BEBE-66F3A79E45BD}" type="presParOf" srcId="{A85A124F-65A7-497C-A90D-303207A11D81}" destId="{D5008126-6862-481F-92CA-35C6B86D32F6}" srcOrd="6" destOrd="0" presId="urn:microsoft.com/office/officeart/2005/8/layout/radial4"/>
    <dgm:cxn modelId="{AB0C0C2C-E994-44AF-933C-82524F47F7F0}" type="presParOf" srcId="{A85A124F-65A7-497C-A90D-303207A11D81}" destId="{78DF1BF8-4B25-4E78-82FE-1FA0C9A8EA88}" srcOrd="7" destOrd="0" presId="urn:microsoft.com/office/officeart/2005/8/layout/radial4"/>
    <dgm:cxn modelId="{065ED7C1-4262-44D8-A296-40E99C376A25}" type="presParOf" srcId="{A85A124F-65A7-497C-A90D-303207A11D81}" destId="{2DE1DCDD-FF60-44CA-9B2E-310EC0CE500F}" srcOrd="8" destOrd="0" presId="urn:microsoft.com/office/officeart/2005/8/layout/radial4"/>
    <dgm:cxn modelId="{B25526A6-BB55-4E4E-9C92-BB0283D35A30}" type="presParOf" srcId="{A85A124F-65A7-497C-A90D-303207A11D81}" destId="{3A793B6A-AFD2-4DCF-A9BC-3ED655471DEB}" srcOrd="9" destOrd="0" presId="urn:microsoft.com/office/officeart/2005/8/layout/radial4"/>
    <dgm:cxn modelId="{593FE603-AE41-4303-89A9-4A18D1F07C80}" type="presParOf" srcId="{A85A124F-65A7-497C-A90D-303207A11D81}" destId="{2C34120B-8111-4161-B969-58EB19891F5E}" srcOrd="10" destOrd="0" presId="urn:microsoft.com/office/officeart/2005/8/layout/radial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496BFE6-DD79-41DF-A34D-0FEDE5F9EC4F}" type="doc">
      <dgm:prSet loTypeId="urn:microsoft.com/office/officeart/2005/8/layout/radial4" loCatId="relationship" qsTypeId="urn:microsoft.com/office/officeart/2005/8/quickstyle/simple1" qsCatId="simple" csTypeId="urn:microsoft.com/office/officeart/2005/8/colors/accent1_2" csCatId="accent1" phldr="1"/>
      <dgm:spPr/>
      <dgm:t>
        <a:bodyPr/>
        <a:lstStyle/>
        <a:p>
          <a:endParaRPr lang="en-US"/>
        </a:p>
      </dgm:t>
    </dgm:pt>
    <dgm:pt modelId="{EE15B8C0-0E12-47B7-869E-2025E52B204F}">
      <dgm:prSet phldrT="[Text]" custT="1"/>
      <dgm:spPr>
        <a:solidFill>
          <a:srgbClr val="FF0000"/>
        </a:solidFill>
      </dgm:spPr>
      <dgm:t>
        <a:bodyPr/>
        <a:lstStyle/>
        <a:p>
          <a:r>
            <a:rPr lang="en-US" sz="1800" b="1" dirty="0" smtClean="0">
              <a:solidFill>
                <a:schemeClr val="tx1"/>
              </a:solidFill>
              <a:latin typeface="Arial" pitchFamily="34" charset="0"/>
              <a:cs typeface="Arial" pitchFamily="34" charset="0"/>
            </a:rPr>
            <a:t>Suppressing Academic Excitement</a:t>
          </a:r>
          <a:endParaRPr lang="en-US" sz="1800" b="1" dirty="0">
            <a:solidFill>
              <a:schemeClr val="tx1"/>
            </a:solidFill>
            <a:latin typeface="Arial" pitchFamily="34" charset="0"/>
            <a:cs typeface="Arial" pitchFamily="34" charset="0"/>
          </a:endParaRPr>
        </a:p>
      </dgm:t>
    </dgm:pt>
    <dgm:pt modelId="{2A5C967B-D48A-4299-BE4C-5A4B49096027}" type="parTrans" cxnId="{188B1D7F-16C3-4D6A-BCA1-395AF6BD1F5D}">
      <dgm:prSet/>
      <dgm:spPr/>
      <dgm:t>
        <a:bodyPr/>
        <a:lstStyle/>
        <a:p>
          <a:endParaRPr lang="en-US"/>
        </a:p>
      </dgm:t>
    </dgm:pt>
    <dgm:pt modelId="{2735A8BE-45C5-483C-82BB-12D36E90B4F8}" type="sibTrans" cxnId="{188B1D7F-16C3-4D6A-BCA1-395AF6BD1F5D}">
      <dgm:prSet/>
      <dgm:spPr/>
      <dgm:t>
        <a:bodyPr/>
        <a:lstStyle/>
        <a:p>
          <a:endParaRPr lang="en-US"/>
        </a:p>
      </dgm:t>
    </dgm:pt>
    <dgm:pt modelId="{C21FABD2-0B67-4E96-A053-0C86645A6F80}">
      <dgm:prSet custT="1"/>
      <dgm:spPr>
        <a:solidFill>
          <a:schemeClr val="accent6">
            <a:lumMod val="75000"/>
          </a:schemeClr>
        </a:solidFill>
      </dgm:spPr>
      <dgm:t>
        <a:bodyPr/>
        <a:lstStyle/>
        <a:p>
          <a:pPr algn="l"/>
          <a:r>
            <a:rPr lang="en-US" sz="1400" dirty="0" smtClean="0">
              <a:solidFill>
                <a:schemeClr val="tx1"/>
              </a:solidFill>
              <a:latin typeface="Arial" pitchFamily="34" charset="0"/>
              <a:cs typeface="Arial" pitchFamily="34" charset="0"/>
            </a:rPr>
            <a:t>Freshmen don’t feel integrated.  We need  new programming to  and engage them earlier.   Student</a:t>
          </a:r>
          <a:endParaRPr lang="en-US" sz="1400" dirty="0">
            <a:solidFill>
              <a:schemeClr val="tx1"/>
            </a:solidFill>
            <a:latin typeface="Arial" pitchFamily="34" charset="0"/>
            <a:cs typeface="Arial" pitchFamily="34" charset="0"/>
          </a:endParaRPr>
        </a:p>
      </dgm:t>
    </dgm:pt>
    <dgm:pt modelId="{F494EF7E-FDF7-4F08-83E1-E6648F4DDFC0}" type="parTrans" cxnId="{2B2EC072-C96E-43EC-B6B6-01E3E56A82D5}">
      <dgm:prSet/>
      <dgm:spPr/>
      <dgm:t>
        <a:bodyPr/>
        <a:lstStyle/>
        <a:p>
          <a:endParaRPr lang="en-US"/>
        </a:p>
      </dgm:t>
    </dgm:pt>
    <dgm:pt modelId="{09F98C49-7F15-4E5D-88F5-01DB8F693812}" type="sibTrans" cxnId="{2B2EC072-C96E-43EC-B6B6-01E3E56A82D5}">
      <dgm:prSet/>
      <dgm:spPr/>
      <dgm:t>
        <a:bodyPr/>
        <a:lstStyle/>
        <a:p>
          <a:endParaRPr lang="en-US"/>
        </a:p>
      </dgm:t>
    </dgm:pt>
    <dgm:pt modelId="{4978F303-5DAC-4C6C-9F50-04A5582E2206}">
      <dgm:prSet custT="1"/>
      <dgm:spPr>
        <a:solidFill>
          <a:schemeClr val="accent5">
            <a:lumMod val="40000"/>
            <a:lumOff val="60000"/>
          </a:schemeClr>
        </a:solidFill>
      </dgm:spPr>
      <dgm:t>
        <a:bodyPr/>
        <a:lstStyle/>
        <a:p>
          <a:pPr algn="l"/>
          <a:r>
            <a:rPr lang="en-US" sz="1400" dirty="0" smtClean="0">
              <a:solidFill>
                <a:schemeClr val="tx1"/>
              </a:solidFill>
              <a:latin typeface="Arial" pitchFamily="34" charset="0"/>
              <a:cs typeface="Arial" pitchFamily="34" charset="0"/>
            </a:rPr>
            <a:t>Need to find a balance.  Is this my home or just an extended classroom. Rector</a:t>
          </a:r>
          <a:endParaRPr lang="en-US" sz="1400" dirty="0">
            <a:solidFill>
              <a:schemeClr val="tx1"/>
            </a:solidFill>
            <a:latin typeface="Arial" pitchFamily="34" charset="0"/>
            <a:cs typeface="Arial" pitchFamily="34" charset="0"/>
          </a:endParaRPr>
        </a:p>
      </dgm:t>
    </dgm:pt>
    <dgm:pt modelId="{86A6180A-FFFD-41EB-AE79-842433A90CF8}" type="parTrans" cxnId="{1FB6CDB0-2E70-44FB-A8E2-32C6923A8E98}">
      <dgm:prSet/>
      <dgm:spPr/>
      <dgm:t>
        <a:bodyPr/>
        <a:lstStyle/>
        <a:p>
          <a:endParaRPr lang="en-US"/>
        </a:p>
      </dgm:t>
    </dgm:pt>
    <dgm:pt modelId="{61F64555-D9F4-4602-BB79-01C4F7DA9995}" type="sibTrans" cxnId="{1FB6CDB0-2E70-44FB-A8E2-32C6923A8E98}">
      <dgm:prSet/>
      <dgm:spPr/>
      <dgm:t>
        <a:bodyPr/>
        <a:lstStyle/>
        <a:p>
          <a:endParaRPr lang="en-US"/>
        </a:p>
      </dgm:t>
    </dgm:pt>
    <dgm:pt modelId="{8D9FCBE6-EB77-4D40-91F3-C6C977BE9359}">
      <dgm:prSet custT="1"/>
      <dgm:spPr>
        <a:solidFill>
          <a:schemeClr val="accent3">
            <a:lumMod val="75000"/>
          </a:schemeClr>
        </a:solidFill>
      </dgm:spPr>
      <dgm:t>
        <a:bodyPr/>
        <a:lstStyle/>
        <a:p>
          <a:pPr algn="l"/>
          <a:r>
            <a:rPr lang="en-US" sz="1400" dirty="0" smtClean="0">
              <a:solidFill>
                <a:schemeClr val="tx1"/>
              </a:solidFill>
              <a:latin typeface="Arial" pitchFamily="34" charset="0"/>
              <a:cs typeface="Arial" pitchFamily="34" charset="0"/>
            </a:rPr>
            <a:t>Students have never been more segregated. Technology has not helped them to foster healthy/ authentic relationships.  Faculty</a:t>
          </a:r>
          <a:endParaRPr lang="en-US" sz="1400" dirty="0">
            <a:solidFill>
              <a:schemeClr val="tx1"/>
            </a:solidFill>
            <a:latin typeface="Arial" pitchFamily="34" charset="0"/>
            <a:cs typeface="Arial" pitchFamily="34" charset="0"/>
          </a:endParaRPr>
        </a:p>
      </dgm:t>
    </dgm:pt>
    <dgm:pt modelId="{3CAB6458-456B-4A19-8794-CE79AA52362E}" type="parTrans" cxnId="{71D6F1E2-F090-46E3-80C6-E0F1AC13EC00}">
      <dgm:prSet/>
      <dgm:spPr/>
      <dgm:t>
        <a:bodyPr/>
        <a:lstStyle/>
        <a:p>
          <a:endParaRPr lang="en-US"/>
        </a:p>
      </dgm:t>
    </dgm:pt>
    <dgm:pt modelId="{983139EA-0430-485B-8E57-3733695935D9}" type="sibTrans" cxnId="{71D6F1E2-F090-46E3-80C6-E0F1AC13EC00}">
      <dgm:prSet/>
      <dgm:spPr/>
      <dgm:t>
        <a:bodyPr/>
        <a:lstStyle/>
        <a:p>
          <a:endParaRPr lang="en-US"/>
        </a:p>
      </dgm:t>
    </dgm:pt>
    <dgm:pt modelId="{2C747F2A-6FDC-4081-9C93-440C858D7FB3}">
      <dgm:prSet custT="1"/>
      <dgm:spPr>
        <a:solidFill>
          <a:schemeClr val="accent4">
            <a:lumMod val="40000"/>
            <a:lumOff val="60000"/>
          </a:schemeClr>
        </a:solidFill>
      </dgm:spPr>
      <dgm:t>
        <a:bodyPr/>
        <a:lstStyle/>
        <a:p>
          <a:pPr algn="l"/>
          <a:r>
            <a:rPr lang="en-US" sz="1400" dirty="0" smtClean="0">
              <a:solidFill>
                <a:schemeClr val="tx1"/>
              </a:solidFill>
              <a:latin typeface="Arial" pitchFamily="34" charset="0"/>
              <a:cs typeface="Arial" pitchFamily="34" charset="0"/>
            </a:rPr>
            <a:t>We have great busy workers, not great intellectual engagers.  They are goal oriented and driven.   Rector</a:t>
          </a:r>
          <a:endParaRPr lang="en-US" sz="1400" dirty="0">
            <a:solidFill>
              <a:schemeClr val="tx1"/>
            </a:solidFill>
            <a:latin typeface="Arial" pitchFamily="34" charset="0"/>
            <a:cs typeface="Arial" pitchFamily="34" charset="0"/>
          </a:endParaRPr>
        </a:p>
      </dgm:t>
    </dgm:pt>
    <dgm:pt modelId="{50A2773A-4687-4551-8411-7CBAC7D54D4A}" type="parTrans" cxnId="{BAB4A9D2-313F-471C-877F-55CBBFA34656}">
      <dgm:prSet/>
      <dgm:spPr/>
      <dgm:t>
        <a:bodyPr/>
        <a:lstStyle/>
        <a:p>
          <a:endParaRPr lang="en-US"/>
        </a:p>
      </dgm:t>
    </dgm:pt>
    <dgm:pt modelId="{0AE1797B-6BDD-4FD4-8BF2-83AE1DC17958}" type="sibTrans" cxnId="{BAB4A9D2-313F-471C-877F-55CBBFA34656}">
      <dgm:prSet/>
      <dgm:spPr/>
      <dgm:t>
        <a:bodyPr/>
        <a:lstStyle/>
        <a:p>
          <a:endParaRPr lang="en-US"/>
        </a:p>
      </dgm:t>
    </dgm:pt>
    <dgm:pt modelId="{72CF5EC0-2E92-4DA4-A08F-83E0D3F210D8}">
      <dgm:prSet custT="1"/>
      <dgm:spPr>
        <a:solidFill>
          <a:schemeClr val="accent2">
            <a:lumMod val="60000"/>
            <a:lumOff val="40000"/>
          </a:schemeClr>
        </a:solidFill>
      </dgm:spPr>
      <dgm:t>
        <a:bodyPr/>
        <a:lstStyle/>
        <a:p>
          <a:r>
            <a:rPr lang="en-US" sz="1400" dirty="0" smtClean="0">
              <a:solidFill>
                <a:schemeClr val="tx1"/>
              </a:solidFill>
              <a:latin typeface="Arial" pitchFamily="34" charset="0"/>
              <a:cs typeface="Arial" pitchFamily="34" charset="0"/>
            </a:rPr>
            <a:t>Our students binge or bust, unfortunately this is modeled by faculty.  Faculty </a:t>
          </a:r>
          <a:endParaRPr lang="en-US" sz="1400" dirty="0">
            <a:solidFill>
              <a:schemeClr val="tx1"/>
            </a:solidFill>
            <a:latin typeface="Arial" pitchFamily="34" charset="0"/>
            <a:cs typeface="Arial" pitchFamily="34" charset="0"/>
          </a:endParaRPr>
        </a:p>
      </dgm:t>
    </dgm:pt>
    <dgm:pt modelId="{CB5BB3E6-4E50-4CC2-B7F4-5267609F4695}" type="parTrans" cxnId="{C43EE1DB-4E1B-4762-8724-F3D774CE480A}">
      <dgm:prSet/>
      <dgm:spPr/>
      <dgm:t>
        <a:bodyPr/>
        <a:lstStyle/>
        <a:p>
          <a:endParaRPr lang="en-US"/>
        </a:p>
      </dgm:t>
    </dgm:pt>
    <dgm:pt modelId="{AE788E12-7962-4ED0-888B-71EF42FC49E8}" type="sibTrans" cxnId="{C43EE1DB-4E1B-4762-8724-F3D774CE480A}">
      <dgm:prSet/>
      <dgm:spPr/>
      <dgm:t>
        <a:bodyPr/>
        <a:lstStyle/>
        <a:p>
          <a:endParaRPr lang="en-US"/>
        </a:p>
      </dgm:t>
    </dgm:pt>
    <dgm:pt modelId="{0FC291F8-B49E-4C08-BCA9-8C2421FFBC0A}">
      <dgm:prSet custT="1"/>
      <dgm:spPr/>
      <dgm:t>
        <a:bodyPr/>
        <a:lstStyle/>
        <a:p>
          <a:pPr algn="l"/>
          <a:r>
            <a:rPr lang="en-US" sz="1400" dirty="0" smtClean="0">
              <a:solidFill>
                <a:schemeClr val="tx1"/>
              </a:solidFill>
              <a:latin typeface="Arial" pitchFamily="34" charset="0"/>
              <a:cs typeface="Arial" pitchFamily="34" charset="0"/>
            </a:rPr>
            <a:t>There is little opportunity for students to reflect upon and share their transformative study abroad experience with classmates. Faculty</a:t>
          </a:r>
        </a:p>
        <a:p>
          <a:pPr algn="ctr"/>
          <a:endParaRPr lang="en-US" sz="1400" dirty="0">
            <a:solidFill>
              <a:schemeClr val="tx1"/>
            </a:solidFill>
            <a:latin typeface="Arial" pitchFamily="34" charset="0"/>
            <a:cs typeface="Arial" pitchFamily="34" charset="0"/>
          </a:endParaRPr>
        </a:p>
      </dgm:t>
    </dgm:pt>
    <dgm:pt modelId="{5B4B286C-0E4B-48CA-8E82-868AC6614EBA}" type="parTrans" cxnId="{9976DD07-F914-43BE-A583-6B1096095D25}">
      <dgm:prSet/>
      <dgm:spPr/>
      <dgm:t>
        <a:bodyPr/>
        <a:lstStyle/>
        <a:p>
          <a:endParaRPr lang="en-US"/>
        </a:p>
      </dgm:t>
    </dgm:pt>
    <dgm:pt modelId="{6AD06423-1295-40CC-BDFF-471CF54545A4}" type="sibTrans" cxnId="{9976DD07-F914-43BE-A583-6B1096095D25}">
      <dgm:prSet/>
      <dgm:spPr/>
      <dgm:t>
        <a:bodyPr/>
        <a:lstStyle/>
        <a:p>
          <a:endParaRPr lang="en-US"/>
        </a:p>
      </dgm:t>
    </dgm:pt>
    <dgm:pt modelId="{13D85CE9-FDA1-4F9C-B35F-88788D85F352}" type="pres">
      <dgm:prSet presAssocID="{1496BFE6-DD79-41DF-A34D-0FEDE5F9EC4F}" presName="cycle" presStyleCnt="0">
        <dgm:presLayoutVars>
          <dgm:chMax val="1"/>
          <dgm:dir/>
          <dgm:animLvl val="ctr"/>
          <dgm:resizeHandles val="exact"/>
        </dgm:presLayoutVars>
      </dgm:prSet>
      <dgm:spPr/>
      <dgm:t>
        <a:bodyPr/>
        <a:lstStyle/>
        <a:p>
          <a:endParaRPr lang="en-US"/>
        </a:p>
      </dgm:t>
    </dgm:pt>
    <dgm:pt modelId="{99F48350-6FEF-4686-A718-BD7CE4B6A8E8}" type="pres">
      <dgm:prSet presAssocID="{EE15B8C0-0E12-47B7-869E-2025E52B204F}" presName="centerShape" presStyleLbl="node0" presStyleIdx="0" presStyleCnt="1" custScaleX="113448" custScaleY="111386" custLinFactNeighborX="-58" custLinFactNeighborY="-728"/>
      <dgm:spPr/>
      <dgm:t>
        <a:bodyPr/>
        <a:lstStyle/>
        <a:p>
          <a:endParaRPr lang="en-US"/>
        </a:p>
      </dgm:t>
    </dgm:pt>
    <dgm:pt modelId="{204A6C47-9760-4358-B0E8-14C2D6DC6D92}" type="pres">
      <dgm:prSet presAssocID="{3CAB6458-456B-4A19-8794-CE79AA52362E}" presName="parTrans" presStyleLbl="bgSibTrans2D1" presStyleIdx="0" presStyleCnt="6"/>
      <dgm:spPr/>
      <dgm:t>
        <a:bodyPr/>
        <a:lstStyle/>
        <a:p>
          <a:endParaRPr lang="en-US"/>
        </a:p>
      </dgm:t>
    </dgm:pt>
    <dgm:pt modelId="{2D8D7A55-6030-4CE2-A19A-8284EADE1C23}" type="pres">
      <dgm:prSet presAssocID="{8D9FCBE6-EB77-4D40-91F3-C6C977BE9359}" presName="node" presStyleLbl="node1" presStyleIdx="0" presStyleCnt="6" custScaleX="150897" custScaleY="110633" custRadScaleRad="115877" custRadScaleInc="117754">
        <dgm:presLayoutVars>
          <dgm:bulletEnabled val="1"/>
        </dgm:presLayoutVars>
      </dgm:prSet>
      <dgm:spPr/>
      <dgm:t>
        <a:bodyPr/>
        <a:lstStyle/>
        <a:p>
          <a:endParaRPr lang="en-US"/>
        </a:p>
      </dgm:t>
    </dgm:pt>
    <dgm:pt modelId="{430767C1-D009-45B3-8233-D91718ED530E}" type="pres">
      <dgm:prSet presAssocID="{5B4B286C-0E4B-48CA-8E82-868AC6614EBA}" presName="parTrans" presStyleLbl="bgSibTrans2D1" presStyleIdx="1" presStyleCnt="6" custLinFactNeighborX="3174" custLinFactNeighborY="-6755"/>
      <dgm:spPr/>
      <dgm:t>
        <a:bodyPr/>
        <a:lstStyle/>
        <a:p>
          <a:endParaRPr lang="en-US"/>
        </a:p>
      </dgm:t>
    </dgm:pt>
    <dgm:pt modelId="{6FEFF1D0-B38D-48DC-8B69-028286FE8237}" type="pres">
      <dgm:prSet presAssocID="{0FC291F8-B49E-4C08-BCA9-8C2421FFBC0A}" presName="node" presStyleLbl="node1" presStyleIdx="1" presStyleCnt="6" custScaleX="127088" custScaleY="159227" custRadScaleRad="94966" custRadScaleInc="-122780">
        <dgm:presLayoutVars>
          <dgm:bulletEnabled val="1"/>
        </dgm:presLayoutVars>
      </dgm:prSet>
      <dgm:spPr/>
      <dgm:t>
        <a:bodyPr/>
        <a:lstStyle/>
        <a:p>
          <a:endParaRPr lang="en-US"/>
        </a:p>
      </dgm:t>
    </dgm:pt>
    <dgm:pt modelId="{3E4027B9-15F6-41AB-872A-0330C762CEE6}" type="pres">
      <dgm:prSet presAssocID="{CB5BB3E6-4E50-4CC2-B7F4-5267609F4695}" presName="parTrans" presStyleLbl="bgSibTrans2D1" presStyleIdx="2" presStyleCnt="6"/>
      <dgm:spPr/>
      <dgm:t>
        <a:bodyPr/>
        <a:lstStyle/>
        <a:p>
          <a:endParaRPr lang="en-US"/>
        </a:p>
      </dgm:t>
    </dgm:pt>
    <dgm:pt modelId="{7C05A5CB-13BD-4053-A218-F00CE5FE3AD1}" type="pres">
      <dgm:prSet presAssocID="{72CF5EC0-2E92-4DA4-A08F-83E0D3F210D8}" presName="node" presStyleLbl="node1" presStyleIdx="2" presStyleCnt="6" custScaleX="115276" custScaleY="109011" custRadScaleRad="102539" custRadScaleInc="1633">
        <dgm:presLayoutVars>
          <dgm:bulletEnabled val="1"/>
        </dgm:presLayoutVars>
      </dgm:prSet>
      <dgm:spPr/>
      <dgm:t>
        <a:bodyPr/>
        <a:lstStyle/>
        <a:p>
          <a:endParaRPr lang="en-US"/>
        </a:p>
      </dgm:t>
    </dgm:pt>
    <dgm:pt modelId="{72CE6FC0-ABFD-4914-A852-29C2C97A5CD3}" type="pres">
      <dgm:prSet presAssocID="{50A2773A-4687-4551-8411-7CBAC7D54D4A}" presName="parTrans" presStyleLbl="bgSibTrans2D1" presStyleIdx="3" presStyleCnt="6"/>
      <dgm:spPr/>
      <dgm:t>
        <a:bodyPr/>
        <a:lstStyle/>
        <a:p>
          <a:endParaRPr lang="en-US"/>
        </a:p>
      </dgm:t>
    </dgm:pt>
    <dgm:pt modelId="{9F32E7DC-9935-4844-B3FB-05AA2ED3E88F}" type="pres">
      <dgm:prSet presAssocID="{2C747F2A-6FDC-4081-9C93-440C858D7FB3}" presName="node" presStyleLbl="node1" presStyleIdx="3" presStyleCnt="6" custScaleX="128777" custScaleY="110228" custRadScaleRad="105294" custRadScaleInc="1355">
        <dgm:presLayoutVars>
          <dgm:bulletEnabled val="1"/>
        </dgm:presLayoutVars>
      </dgm:prSet>
      <dgm:spPr/>
      <dgm:t>
        <a:bodyPr/>
        <a:lstStyle/>
        <a:p>
          <a:endParaRPr lang="en-US"/>
        </a:p>
      </dgm:t>
    </dgm:pt>
    <dgm:pt modelId="{765E421D-DF0A-4ED8-A1E1-F93B0E1E6F7A}" type="pres">
      <dgm:prSet presAssocID="{F494EF7E-FDF7-4F08-83E1-E6648F4DDFC0}" presName="parTrans" presStyleLbl="bgSibTrans2D1" presStyleIdx="4" presStyleCnt="6"/>
      <dgm:spPr/>
      <dgm:t>
        <a:bodyPr/>
        <a:lstStyle/>
        <a:p>
          <a:endParaRPr lang="en-US"/>
        </a:p>
      </dgm:t>
    </dgm:pt>
    <dgm:pt modelId="{C383EFA9-5843-42FC-9ACE-FC610E3E4A5D}" type="pres">
      <dgm:prSet presAssocID="{C21FABD2-0B67-4E96-A053-0C86645A6F80}" presName="node" presStyleLbl="node1" presStyleIdx="4" presStyleCnt="6" custScaleX="113307" custScaleY="125395" custRadScaleRad="107146" custRadScaleInc="12595">
        <dgm:presLayoutVars>
          <dgm:bulletEnabled val="1"/>
        </dgm:presLayoutVars>
      </dgm:prSet>
      <dgm:spPr/>
      <dgm:t>
        <a:bodyPr/>
        <a:lstStyle/>
        <a:p>
          <a:endParaRPr lang="en-US"/>
        </a:p>
      </dgm:t>
    </dgm:pt>
    <dgm:pt modelId="{2DCE777D-B505-4DD3-8AFC-F92EC7EAFAFF}" type="pres">
      <dgm:prSet presAssocID="{86A6180A-FFFD-41EB-AE79-842433A90CF8}" presName="parTrans" presStyleLbl="bgSibTrans2D1" presStyleIdx="5" presStyleCnt="6"/>
      <dgm:spPr/>
      <dgm:t>
        <a:bodyPr/>
        <a:lstStyle/>
        <a:p>
          <a:endParaRPr lang="en-US"/>
        </a:p>
      </dgm:t>
    </dgm:pt>
    <dgm:pt modelId="{1B269351-11A3-4114-A5FD-D2AAF542D36C}" type="pres">
      <dgm:prSet presAssocID="{4978F303-5DAC-4C6C-9F50-04A5582E2206}" presName="node" presStyleLbl="node1" presStyleIdx="5" presStyleCnt="6" custScaleY="130607">
        <dgm:presLayoutVars>
          <dgm:bulletEnabled val="1"/>
        </dgm:presLayoutVars>
      </dgm:prSet>
      <dgm:spPr/>
      <dgm:t>
        <a:bodyPr/>
        <a:lstStyle/>
        <a:p>
          <a:endParaRPr lang="en-US"/>
        </a:p>
      </dgm:t>
    </dgm:pt>
  </dgm:ptLst>
  <dgm:cxnLst>
    <dgm:cxn modelId="{2B2EC072-C96E-43EC-B6B6-01E3E56A82D5}" srcId="{EE15B8C0-0E12-47B7-869E-2025E52B204F}" destId="{C21FABD2-0B67-4E96-A053-0C86645A6F80}" srcOrd="4" destOrd="0" parTransId="{F494EF7E-FDF7-4F08-83E1-E6648F4DDFC0}" sibTransId="{09F98C49-7F15-4E5D-88F5-01DB8F693812}"/>
    <dgm:cxn modelId="{A755BBD1-8439-4B45-9D89-91C41F91A60B}" type="presOf" srcId="{C21FABD2-0B67-4E96-A053-0C86645A6F80}" destId="{C383EFA9-5843-42FC-9ACE-FC610E3E4A5D}" srcOrd="0" destOrd="0" presId="urn:microsoft.com/office/officeart/2005/8/layout/radial4"/>
    <dgm:cxn modelId="{84F54C66-038C-4431-9224-4CC5E58C2A8D}" type="presOf" srcId="{50A2773A-4687-4551-8411-7CBAC7D54D4A}" destId="{72CE6FC0-ABFD-4914-A852-29C2C97A5CD3}" srcOrd="0" destOrd="0" presId="urn:microsoft.com/office/officeart/2005/8/layout/radial4"/>
    <dgm:cxn modelId="{188B1D7F-16C3-4D6A-BCA1-395AF6BD1F5D}" srcId="{1496BFE6-DD79-41DF-A34D-0FEDE5F9EC4F}" destId="{EE15B8C0-0E12-47B7-869E-2025E52B204F}" srcOrd="0" destOrd="0" parTransId="{2A5C967B-D48A-4299-BE4C-5A4B49096027}" sibTransId="{2735A8BE-45C5-483C-82BB-12D36E90B4F8}"/>
    <dgm:cxn modelId="{6FE8209F-4274-4889-956A-C1630CA18438}" type="presOf" srcId="{1496BFE6-DD79-41DF-A34D-0FEDE5F9EC4F}" destId="{13D85CE9-FDA1-4F9C-B35F-88788D85F352}" srcOrd="0" destOrd="0" presId="urn:microsoft.com/office/officeart/2005/8/layout/radial4"/>
    <dgm:cxn modelId="{BAB4A9D2-313F-471C-877F-55CBBFA34656}" srcId="{EE15B8C0-0E12-47B7-869E-2025E52B204F}" destId="{2C747F2A-6FDC-4081-9C93-440C858D7FB3}" srcOrd="3" destOrd="0" parTransId="{50A2773A-4687-4551-8411-7CBAC7D54D4A}" sibTransId="{0AE1797B-6BDD-4FD4-8BF2-83AE1DC17958}"/>
    <dgm:cxn modelId="{D47A0D55-8779-4AF2-967B-74BE0E336AF1}" type="presOf" srcId="{F494EF7E-FDF7-4F08-83E1-E6648F4DDFC0}" destId="{765E421D-DF0A-4ED8-A1E1-F93B0E1E6F7A}" srcOrd="0" destOrd="0" presId="urn:microsoft.com/office/officeart/2005/8/layout/radial4"/>
    <dgm:cxn modelId="{804FF587-C25E-4D90-BD4A-E848802FA6E6}" type="presOf" srcId="{8D9FCBE6-EB77-4D40-91F3-C6C977BE9359}" destId="{2D8D7A55-6030-4CE2-A19A-8284EADE1C23}" srcOrd="0" destOrd="0" presId="urn:microsoft.com/office/officeart/2005/8/layout/radial4"/>
    <dgm:cxn modelId="{808AC744-D126-4942-A691-A9D779D1914F}" type="presOf" srcId="{4978F303-5DAC-4C6C-9F50-04A5582E2206}" destId="{1B269351-11A3-4114-A5FD-D2AAF542D36C}" srcOrd="0" destOrd="0" presId="urn:microsoft.com/office/officeart/2005/8/layout/radial4"/>
    <dgm:cxn modelId="{9976DD07-F914-43BE-A583-6B1096095D25}" srcId="{EE15B8C0-0E12-47B7-869E-2025E52B204F}" destId="{0FC291F8-B49E-4C08-BCA9-8C2421FFBC0A}" srcOrd="1" destOrd="0" parTransId="{5B4B286C-0E4B-48CA-8E82-868AC6614EBA}" sibTransId="{6AD06423-1295-40CC-BDFF-471CF54545A4}"/>
    <dgm:cxn modelId="{ADAC7F46-1395-408F-A756-D40A526D21DB}" type="presOf" srcId="{3CAB6458-456B-4A19-8794-CE79AA52362E}" destId="{204A6C47-9760-4358-B0E8-14C2D6DC6D92}" srcOrd="0" destOrd="0" presId="urn:microsoft.com/office/officeart/2005/8/layout/radial4"/>
    <dgm:cxn modelId="{35AF67D6-0156-4252-82E5-6A584157020D}" type="presOf" srcId="{86A6180A-FFFD-41EB-AE79-842433A90CF8}" destId="{2DCE777D-B505-4DD3-8AFC-F92EC7EAFAFF}" srcOrd="0" destOrd="0" presId="urn:microsoft.com/office/officeart/2005/8/layout/radial4"/>
    <dgm:cxn modelId="{397230A6-A10E-41BA-B3EB-2DB472DF278A}" type="presOf" srcId="{CB5BB3E6-4E50-4CC2-B7F4-5267609F4695}" destId="{3E4027B9-15F6-41AB-872A-0330C762CEE6}" srcOrd="0" destOrd="0" presId="urn:microsoft.com/office/officeart/2005/8/layout/radial4"/>
    <dgm:cxn modelId="{BE8473DB-7883-4FB1-BC92-B3B02CAD5FC1}" type="presOf" srcId="{EE15B8C0-0E12-47B7-869E-2025E52B204F}" destId="{99F48350-6FEF-4686-A718-BD7CE4B6A8E8}" srcOrd="0" destOrd="0" presId="urn:microsoft.com/office/officeart/2005/8/layout/radial4"/>
    <dgm:cxn modelId="{1FB6CDB0-2E70-44FB-A8E2-32C6923A8E98}" srcId="{EE15B8C0-0E12-47B7-869E-2025E52B204F}" destId="{4978F303-5DAC-4C6C-9F50-04A5582E2206}" srcOrd="5" destOrd="0" parTransId="{86A6180A-FFFD-41EB-AE79-842433A90CF8}" sibTransId="{61F64555-D9F4-4602-BB79-01C4F7DA9995}"/>
    <dgm:cxn modelId="{578899E8-76F3-4292-A71B-B05276D6BC69}" type="presOf" srcId="{72CF5EC0-2E92-4DA4-A08F-83E0D3F210D8}" destId="{7C05A5CB-13BD-4053-A218-F00CE5FE3AD1}" srcOrd="0" destOrd="0" presId="urn:microsoft.com/office/officeart/2005/8/layout/radial4"/>
    <dgm:cxn modelId="{74C74051-BA53-450A-9632-9A75AE03E894}" type="presOf" srcId="{2C747F2A-6FDC-4081-9C93-440C858D7FB3}" destId="{9F32E7DC-9935-4844-B3FB-05AA2ED3E88F}" srcOrd="0" destOrd="0" presId="urn:microsoft.com/office/officeart/2005/8/layout/radial4"/>
    <dgm:cxn modelId="{0E01B1C8-CAA8-41EE-9B4B-1AB1D23F04A0}" type="presOf" srcId="{5B4B286C-0E4B-48CA-8E82-868AC6614EBA}" destId="{430767C1-D009-45B3-8233-D91718ED530E}" srcOrd="0" destOrd="0" presId="urn:microsoft.com/office/officeart/2005/8/layout/radial4"/>
    <dgm:cxn modelId="{C43EE1DB-4E1B-4762-8724-F3D774CE480A}" srcId="{EE15B8C0-0E12-47B7-869E-2025E52B204F}" destId="{72CF5EC0-2E92-4DA4-A08F-83E0D3F210D8}" srcOrd="2" destOrd="0" parTransId="{CB5BB3E6-4E50-4CC2-B7F4-5267609F4695}" sibTransId="{AE788E12-7962-4ED0-888B-71EF42FC49E8}"/>
    <dgm:cxn modelId="{71D6F1E2-F090-46E3-80C6-E0F1AC13EC00}" srcId="{EE15B8C0-0E12-47B7-869E-2025E52B204F}" destId="{8D9FCBE6-EB77-4D40-91F3-C6C977BE9359}" srcOrd="0" destOrd="0" parTransId="{3CAB6458-456B-4A19-8794-CE79AA52362E}" sibTransId="{983139EA-0430-485B-8E57-3733695935D9}"/>
    <dgm:cxn modelId="{71BEBD30-795C-4DB0-A2C8-E4800AC401B6}" type="presOf" srcId="{0FC291F8-B49E-4C08-BCA9-8C2421FFBC0A}" destId="{6FEFF1D0-B38D-48DC-8B69-028286FE8237}" srcOrd="0" destOrd="0" presId="urn:microsoft.com/office/officeart/2005/8/layout/radial4"/>
    <dgm:cxn modelId="{7DEE062B-83BE-483A-9B9E-46F31451DA71}" type="presParOf" srcId="{13D85CE9-FDA1-4F9C-B35F-88788D85F352}" destId="{99F48350-6FEF-4686-A718-BD7CE4B6A8E8}" srcOrd="0" destOrd="0" presId="urn:microsoft.com/office/officeart/2005/8/layout/radial4"/>
    <dgm:cxn modelId="{1006B9AC-D030-45B7-8D55-64A01EE0011C}" type="presParOf" srcId="{13D85CE9-FDA1-4F9C-B35F-88788D85F352}" destId="{204A6C47-9760-4358-B0E8-14C2D6DC6D92}" srcOrd="1" destOrd="0" presId="urn:microsoft.com/office/officeart/2005/8/layout/radial4"/>
    <dgm:cxn modelId="{BE91D830-FDB0-4EAA-AC4C-289E97ECF233}" type="presParOf" srcId="{13D85CE9-FDA1-4F9C-B35F-88788D85F352}" destId="{2D8D7A55-6030-4CE2-A19A-8284EADE1C23}" srcOrd="2" destOrd="0" presId="urn:microsoft.com/office/officeart/2005/8/layout/radial4"/>
    <dgm:cxn modelId="{ECEE56D2-AFF4-4A4C-BCA6-BFBB9D741FC4}" type="presParOf" srcId="{13D85CE9-FDA1-4F9C-B35F-88788D85F352}" destId="{430767C1-D009-45B3-8233-D91718ED530E}" srcOrd="3" destOrd="0" presId="urn:microsoft.com/office/officeart/2005/8/layout/radial4"/>
    <dgm:cxn modelId="{6FD38A95-FA94-4B99-AAAA-603C1738BA0C}" type="presParOf" srcId="{13D85CE9-FDA1-4F9C-B35F-88788D85F352}" destId="{6FEFF1D0-B38D-48DC-8B69-028286FE8237}" srcOrd="4" destOrd="0" presId="urn:microsoft.com/office/officeart/2005/8/layout/radial4"/>
    <dgm:cxn modelId="{3D12B0DD-5834-4184-8065-D2FB6751F070}" type="presParOf" srcId="{13D85CE9-FDA1-4F9C-B35F-88788D85F352}" destId="{3E4027B9-15F6-41AB-872A-0330C762CEE6}" srcOrd="5" destOrd="0" presId="urn:microsoft.com/office/officeart/2005/8/layout/radial4"/>
    <dgm:cxn modelId="{E75A4AEA-E8CE-4E93-9034-7C41FB22BC4A}" type="presParOf" srcId="{13D85CE9-FDA1-4F9C-B35F-88788D85F352}" destId="{7C05A5CB-13BD-4053-A218-F00CE5FE3AD1}" srcOrd="6" destOrd="0" presId="urn:microsoft.com/office/officeart/2005/8/layout/radial4"/>
    <dgm:cxn modelId="{023AAEE3-6BB0-4B0F-883C-4EC23C9CBF0D}" type="presParOf" srcId="{13D85CE9-FDA1-4F9C-B35F-88788D85F352}" destId="{72CE6FC0-ABFD-4914-A852-29C2C97A5CD3}" srcOrd="7" destOrd="0" presId="urn:microsoft.com/office/officeart/2005/8/layout/radial4"/>
    <dgm:cxn modelId="{D4037001-8B28-47BA-9871-C5D28C70577C}" type="presParOf" srcId="{13D85CE9-FDA1-4F9C-B35F-88788D85F352}" destId="{9F32E7DC-9935-4844-B3FB-05AA2ED3E88F}" srcOrd="8" destOrd="0" presId="urn:microsoft.com/office/officeart/2005/8/layout/radial4"/>
    <dgm:cxn modelId="{FC8727FA-2C1C-49F2-97F5-D1E18C6BF3AE}" type="presParOf" srcId="{13D85CE9-FDA1-4F9C-B35F-88788D85F352}" destId="{765E421D-DF0A-4ED8-A1E1-F93B0E1E6F7A}" srcOrd="9" destOrd="0" presId="urn:microsoft.com/office/officeart/2005/8/layout/radial4"/>
    <dgm:cxn modelId="{226088AB-E463-4CC0-82D8-2DB831338371}" type="presParOf" srcId="{13D85CE9-FDA1-4F9C-B35F-88788D85F352}" destId="{C383EFA9-5843-42FC-9ACE-FC610E3E4A5D}" srcOrd="10" destOrd="0" presId="urn:microsoft.com/office/officeart/2005/8/layout/radial4"/>
    <dgm:cxn modelId="{DF3C89B2-69E0-4520-B349-3B94ECD743E2}" type="presParOf" srcId="{13D85CE9-FDA1-4F9C-B35F-88788D85F352}" destId="{2DCE777D-B505-4DD3-8AFC-F92EC7EAFAFF}" srcOrd="11" destOrd="0" presId="urn:microsoft.com/office/officeart/2005/8/layout/radial4"/>
    <dgm:cxn modelId="{E85DD59A-E994-4304-8A5A-429BFA9780C8}" type="presParOf" srcId="{13D85CE9-FDA1-4F9C-B35F-88788D85F352}" destId="{1B269351-11A3-4114-A5FD-D2AAF542D36C}" srcOrd="12" destOrd="0" presId="urn:microsoft.com/office/officeart/2005/8/layout/radial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6C218F3E-5CFF-48B5-869D-363CD4E30C11}" type="doc">
      <dgm:prSet loTypeId="urn:microsoft.com/office/officeart/2011/layout/ConvergingText#1" loCatId="process" qsTypeId="urn:microsoft.com/office/officeart/2005/8/quickstyle/simple1" qsCatId="simple" csTypeId="urn:microsoft.com/office/officeart/2005/8/colors/accent1_2" csCatId="accent1" phldr="1"/>
      <dgm:spPr/>
      <dgm:t>
        <a:bodyPr/>
        <a:lstStyle/>
        <a:p>
          <a:endParaRPr lang="en-US"/>
        </a:p>
      </dgm:t>
    </dgm:pt>
    <dgm:pt modelId="{CFD87835-D4AE-494E-9C84-3A3EBC1F28C8}">
      <dgm:prSet phldrT="[Text]" custT="1"/>
      <dgm:spPr/>
      <dgm:t>
        <a:bodyPr/>
        <a:lstStyle/>
        <a:p>
          <a:r>
            <a:rPr lang="en-US" sz="2800" dirty="0" smtClean="0">
              <a:solidFill>
                <a:schemeClr val="accent2">
                  <a:lumMod val="75000"/>
                </a:schemeClr>
              </a:solidFill>
              <a:latin typeface="Arial" pitchFamily="34" charset="0"/>
              <a:cs typeface="Arial" pitchFamily="34" charset="0"/>
            </a:rPr>
            <a:t>47</a:t>
          </a:r>
          <a:r>
            <a:rPr lang="en-US" sz="2400" dirty="0" smtClean="0">
              <a:solidFill>
                <a:schemeClr val="accent2">
                  <a:lumMod val="75000"/>
                </a:schemeClr>
              </a:solidFill>
              <a:latin typeface="Arial" pitchFamily="34" charset="0"/>
              <a:cs typeface="Arial" pitchFamily="34" charset="0"/>
            </a:rPr>
            <a:t>  Distinct Ideas</a:t>
          </a:r>
          <a:endParaRPr lang="en-US" sz="2400" dirty="0">
            <a:solidFill>
              <a:schemeClr val="accent2">
                <a:lumMod val="75000"/>
              </a:schemeClr>
            </a:solidFill>
            <a:latin typeface="Arial" pitchFamily="34" charset="0"/>
            <a:cs typeface="Arial" pitchFamily="34" charset="0"/>
          </a:endParaRPr>
        </a:p>
      </dgm:t>
    </dgm:pt>
    <dgm:pt modelId="{3F8B41DD-A276-4F10-B7D8-B831C4E83953}" type="parTrans" cxnId="{622EC8DD-8EB7-4EBA-A021-1F640FA6269C}">
      <dgm:prSet/>
      <dgm:spPr/>
      <dgm:t>
        <a:bodyPr/>
        <a:lstStyle/>
        <a:p>
          <a:endParaRPr lang="en-US"/>
        </a:p>
      </dgm:t>
    </dgm:pt>
    <dgm:pt modelId="{DFDBAD00-448D-469E-B78C-B0070E62DA27}" type="sibTrans" cxnId="{622EC8DD-8EB7-4EBA-A021-1F640FA6269C}">
      <dgm:prSet/>
      <dgm:spPr/>
      <dgm:t>
        <a:bodyPr/>
        <a:lstStyle/>
        <a:p>
          <a:endParaRPr lang="en-US"/>
        </a:p>
      </dgm:t>
    </dgm:pt>
    <dgm:pt modelId="{1C45B2D7-B8C0-4357-B8DD-AFE1FD00C06D}">
      <dgm:prSet phldrT="[Text]" custT="1"/>
      <dgm:spPr/>
      <dgm:t>
        <a:bodyPr/>
        <a:lstStyle/>
        <a:p>
          <a:r>
            <a:rPr lang="en-US" sz="2400" dirty="0" smtClean="0">
              <a:solidFill>
                <a:schemeClr val="accent2">
                  <a:lumMod val="75000"/>
                </a:schemeClr>
              </a:solidFill>
              <a:latin typeface="Arial Bold" pitchFamily="34" charset="0"/>
              <a:cs typeface="Arial Bold" pitchFamily="34" charset="0"/>
            </a:rPr>
            <a:t>Rectors</a:t>
          </a:r>
          <a:endParaRPr lang="en-US" sz="2400" dirty="0">
            <a:solidFill>
              <a:schemeClr val="accent2">
                <a:lumMod val="75000"/>
              </a:schemeClr>
            </a:solidFill>
            <a:latin typeface="Arial Bold" pitchFamily="34" charset="0"/>
            <a:cs typeface="Arial Bold" pitchFamily="34" charset="0"/>
          </a:endParaRPr>
        </a:p>
      </dgm:t>
    </dgm:pt>
    <dgm:pt modelId="{7D44A5EA-6704-4220-AA33-6B348217E094}" type="parTrans" cxnId="{7D952DB0-9B47-42A7-8C77-E702D5DCE254}">
      <dgm:prSet/>
      <dgm:spPr/>
      <dgm:t>
        <a:bodyPr/>
        <a:lstStyle/>
        <a:p>
          <a:endParaRPr lang="en-US"/>
        </a:p>
      </dgm:t>
    </dgm:pt>
    <dgm:pt modelId="{121AA0DE-85DD-463E-8507-A53A0DB2E449}" type="sibTrans" cxnId="{7D952DB0-9B47-42A7-8C77-E702D5DCE254}">
      <dgm:prSet/>
      <dgm:spPr/>
      <dgm:t>
        <a:bodyPr/>
        <a:lstStyle/>
        <a:p>
          <a:endParaRPr lang="en-US"/>
        </a:p>
      </dgm:t>
    </dgm:pt>
    <dgm:pt modelId="{1ED72212-E630-4032-8ABE-34991F89D9C7}">
      <dgm:prSet phldrT="[Text]" custT="1"/>
      <dgm:spPr/>
      <dgm:t>
        <a:bodyPr/>
        <a:lstStyle/>
        <a:p>
          <a:r>
            <a:rPr lang="en-US" sz="1900" dirty="0" smtClean="0"/>
            <a:t>  </a:t>
          </a:r>
          <a:r>
            <a:rPr lang="en-US" sz="2400" dirty="0" smtClean="0">
              <a:solidFill>
                <a:schemeClr val="accent2">
                  <a:lumMod val="75000"/>
                </a:schemeClr>
              </a:solidFill>
              <a:latin typeface="Arial Bold" pitchFamily="34" charset="0"/>
              <a:cs typeface="Arial Bold" pitchFamily="34" charset="0"/>
            </a:rPr>
            <a:t>Faculty</a:t>
          </a:r>
          <a:r>
            <a:rPr lang="en-US" sz="1900" dirty="0" smtClean="0"/>
            <a:t> </a:t>
          </a:r>
          <a:endParaRPr lang="en-US" sz="1900" dirty="0"/>
        </a:p>
      </dgm:t>
    </dgm:pt>
    <dgm:pt modelId="{95AB6B43-EE1B-4617-BF50-27E3534DB884}" type="parTrans" cxnId="{CA73AE1B-DA2E-46CB-AAD6-C543FCE45BA9}">
      <dgm:prSet/>
      <dgm:spPr/>
      <dgm:t>
        <a:bodyPr/>
        <a:lstStyle/>
        <a:p>
          <a:endParaRPr lang="en-US"/>
        </a:p>
      </dgm:t>
    </dgm:pt>
    <dgm:pt modelId="{907FF94A-1B9C-4C53-9965-B8C17C640AFC}" type="sibTrans" cxnId="{CA73AE1B-DA2E-46CB-AAD6-C543FCE45BA9}">
      <dgm:prSet/>
      <dgm:spPr/>
      <dgm:t>
        <a:bodyPr/>
        <a:lstStyle/>
        <a:p>
          <a:endParaRPr lang="en-US"/>
        </a:p>
      </dgm:t>
    </dgm:pt>
    <dgm:pt modelId="{66DAD89B-4DE1-42D1-8BB1-C89496FED983}">
      <dgm:prSet phldrT="[Text]" custT="1"/>
      <dgm:spPr/>
      <dgm:t>
        <a:bodyPr/>
        <a:lstStyle/>
        <a:p>
          <a:r>
            <a:rPr lang="en-US" sz="1900" dirty="0" smtClean="0"/>
            <a:t>     </a:t>
          </a:r>
          <a:r>
            <a:rPr lang="en-US" sz="2200" dirty="0" smtClean="0">
              <a:solidFill>
                <a:schemeClr val="accent2">
                  <a:lumMod val="75000"/>
                </a:schemeClr>
              </a:solidFill>
              <a:latin typeface="Arial Bold" pitchFamily="34" charset="0"/>
              <a:cs typeface="Arial Bold" pitchFamily="34" charset="0"/>
            </a:rPr>
            <a:t>External</a:t>
          </a:r>
          <a:r>
            <a:rPr lang="en-US" sz="2000" dirty="0" smtClean="0">
              <a:latin typeface="Aharoni" pitchFamily="2" charset="-79"/>
              <a:cs typeface="Aharoni" pitchFamily="2" charset="-79"/>
            </a:rPr>
            <a:t> </a:t>
          </a:r>
        </a:p>
        <a:p>
          <a:r>
            <a:rPr lang="en-US" sz="2000" dirty="0" smtClean="0">
              <a:latin typeface="Aharoni" pitchFamily="2" charset="-79"/>
              <a:cs typeface="Aharoni" pitchFamily="2" charset="-79"/>
            </a:rPr>
            <a:t>    </a:t>
          </a:r>
          <a:r>
            <a:rPr lang="en-US" sz="2200" dirty="0" smtClean="0">
              <a:solidFill>
                <a:schemeClr val="accent2">
                  <a:lumMod val="75000"/>
                </a:schemeClr>
              </a:solidFill>
              <a:latin typeface="Arial Bold" pitchFamily="34" charset="0"/>
              <a:cs typeface="Arial Bold" pitchFamily="34" charset="0"/>
            </a:rPr>
            <a:t>Benchmarking</a:t>
          </a:r>
          <a:endParaRPr lang="en-US" sz="2200" dirty="0">
            <a:solidFill>
              <a:schemeClr val="accent2">
                <a:lumMod val="75000"/>
              </a:schemeClr>
            </a:solidFill>
            <a:latin typeface="Arial Bold" pitchFamily="34" charset="0"/>
            <a:cs typeface="Arial Bold" pitchFamily="34" charset="0"/>
          </a:endParaRPr>
        </a:p>
      </dgm:t>
    </dgm:pt>
    <dgm:pt modelId="{9878D988-32FE-4207-8B45-C509CBF35C0E}" type="parTrans" cxnId="{BEC19FA0-B5F2-4263-9945-212C60E7CAE0}">
      <dgm:prSet/>
      <dgm:spPr/>
      <dgm:t>
        <a:bodyPr/>
        <a:lstStyle/>
        <a:p>
          <a:endParaRPr lang="en-US"/>
        </a:p>
      </dgm:t>
    </dgm:pt>
    <dgm:pt modelId="{8862FC95-07CD-4E93-9CC1-E72F539892AE}" type="sibTrans" cxnId="{BEC19FA0-B5F2-4263-9945-212C60E7CAE0}">
      <dgm:prSet/>
      <dgm:spPr/>
      <dgm:t>
        <a:bodyPr/>
        <a:lstStyle/>
        <a:p>
          <a:endParaRPr lang="en-US"/>
        </a:p>
      </dgm:t>
    </dgm:pt>
    <dgm:pt modelId="{5A6347B9-58CC-4709-BA50-D6FDAE3D6787}">
      <dgm:prSet phldrT="[Text]" custT="1"/>
      <dgm:spPr/>
      <dgm:t>
        <a:bodyPr/>
        <a:lstStyle/>
        <a:p>
          <a:r>
            <a:rPr lang="en-US" sz="1900" dirty="0" smtClean="0"/>
            <a:t>  </a:t>
          </a:r>
          <a:r>
            <a:rPr lang="en-US" sz="2400" dirty="0" smtClean="0">
              <a:solidFill>
                <a:schemeClr val="accent2">
                  <a:lumMod val="75000"/>
                </a:schemeClr>
              </a:solidFill>
              <a:latin typeface="Arial Bold" pitchFamily="34" charset="0"/>
              <a:cs typeface="Arial Bold" pitchFamily="34" charset="0"/>
            </a:rPr>
            <a:t>Students</a:t>
          </a:r>
          <a:endParaRPr lang="en-US" sz="2400" dirty="0">
            <a:solidFill>
              <a:schemeClr val="accent2">
                <a:lumMod val="75000"/>
              </a:schemeClr>
            </a:solidFill>
            <a:latin typeface="Arial Bold" pitchFamily="34" charset="0"/>
            <a:cs typeface="Arial Bold" pitchFamily="34" charset="0"/>
          </a:endParaRPr>
        </a:p>
      </dgm:t>
    </dgm:pt>
    <dgm:pt modelId="{B6E2B1B1-7CA5-404D-AD5F-E5F3B731AFE6}" type="parTrans" cxnId="{3A661771-A612-486A-955F-5697F0CAA616}">
      <dgm:prSet/>
      <dgm:spPr/>
      <dgm:t>
        <a:bodyPr/>
        <a:lstStyle/>
        <a:p>
          <a:endParaRPr lang="en-US"/>
        </a:p>
      </dgm:t>
    </dgm:pt>
    <dgm:pt modelId="{16942EF1-92A4-4CFF-B745-89591DC481ED}" type="sibTrans" cxnId="{3A661771-A612-486A-955F-5697F0CAA616}">
      <dgm:prSet/>
      <dgm:spPr/>
      <dgm:t>
        <a:bodyPr/>
        <a:lstStyle/>
        <a:p>
          <a:endParaRPr lang="en-US"/>
        </a:p>
      </dgm:t>
    </dgm:pt>
    <dgm:pt modelId="{8447D33A-C0DD-45E2-9FC0-D53CBBBE4901}" type="pres">
      <dgm:prSet presAssocID="{6C218F3E-5CFF-48B5-869D-363CD4E30C11}" presName="Name0" presStyleCnt="0">
        <dgm:presLayoutVars>
          <dgm:chMax/>
          <dgm:chPref val="1"/>
          <dgm:dir/>
          <dgm:animOne val="branch"/>
          <dgm:animLvl val="lvl"/>
          <dgm:resizeHandles/>
        </dgm:presLayoutVars>
      </dgm:prSet>
      <dgm:spPr/>
      <dgm:t>
        <a:bodyPr/>
        <a:lstStyle/>
        <a:p>
          <a:endParaRPr lang="en-US"/>
        </a:p>
      </dgm:t>
    </dgm:pt>
    <dgm:pt modelId="{9E8D292D-92DA-4ED2-B42A-60BEA06847E0}" type="pres">
      <dgm:prSet presAssocID="{CFD87835-D4AE-494E-9C84-3A3EBC1F28C8}" presName="composite" presStyleCnt="0"/>
      <dgm:spPr/>
    </dgm:pt>
    <dgm:pt modelId="{D8B24679-C652-4F6A-9F9A-F65365C8D5B7}" type="pres">
      <dgm:prSet presAssocID="{CFD87835-D4AE-494E-9C84-3A3EBC1F28C8}" presName="ParentAccent1" presStyleLbl="alignNode1" presStyleIdx="0" presStyleCnt="42"/>
      <dgm:spPr/>
    </dgm:pt>
    <dgm:pt modelId="{0FEFB0E0-96F1-42BC-B53E-52A0C478B843}" type="pres">
      <dgm:prSet presAssocID="{CFD87835-D4AE-494E-9C84-3A3EBC1F28C8}" presName="ParentAccent2" presStyleLbl="alignNode1" presStyleIdx="1" presStyleCnt="42"/>
      <dgm:spPr/>
    </dgm:pt>
    <dgm:pt modelId="{30B21F0A-3B92-4875-B17F-2C67B6F6A691}" type="pres">
      <dgm:prSet presAssocID="{CFD87835-D4AE-494E-9C84-3A3EBC1F28C8}" presName="ParentAccent3" presStyleLbl="alignNode1" presStyleIdx="2" presStyleCnt="42"/>
      <dgm:spPr/>
    </dgm:pt>
    <dgm:pt modelId="{F4237BD3-8B3E-480C-B9EC-CE8DDC75B7E0}" type="pres">
      <dgm:prSet presAssocID="{CFD87835-D4AE-494E-9C84-3A3EBC1F28C8}" presName="ParentAccent4" presStyleLbl="alignNode1" presStyleIdx="3" presStyleCnt="42"/>
      <dgm:spPr/>
    </dgm:pt>
    <dgm:pt modelId="{958C996B-07DC-4FC7-8358-7A9D36F104DA}" type="pres">
      <dgm:prSet presAssocID="{CFD87835-D4AE-494E-9C84-3A3EBC1F28C8}" presName="ParentAccent5" presStyleLbl="alignNode1" presStyleIdx="4" presStyleCnt="42"/>
      <dgm:spPr/>
    </dgm:pt>
    <dgm:pt modelId="{F674D2FB-2DEF-4F04-B1F1-9CC17D953EAF}" type="pres">
      <dgm:prSet presAssocID="{CFD87835-D4AE-494E-9C84-3A3EBC1F28C8}" presName="ParentAccent6" presStyleLbl="alignNode1" presStyleIdx="5" presStyleCnt="42"/>
      <dgm:spPr/>
    </dgm:pt>
    <dgm:pt modelId="{32429637-1B80-45E6-83AF-5932DB54079F}" type="pres">
      <dgm:prSet presAssocID="{CFD87835-D4AE-494E-9C84-3A3EBC1F28C8}" presName="ParentAccent7" presStyleLbl="alignNode1" presStyleIdx="6" presStyleCnt="42"/>
      <dgm:spPr/>
    </dgm:pt>
    <dgm:pt modelId="{76947253-C11B-4DFC-B9C5-F88236CE46C6}" type="pres">
      <dgm:prSet presAssocID="{CFD87835-D4AE-494E-9C84-3A3EBC1F28C8}" presName="ParentAccent8" presStyleLbl="alignNode1" presStyleIdx="7" presStyleCnt="42"/>
      <dgm:spPr/>
    </dgm:pt>
    <dgm:pt modelId="{0088E869-4F47-4CF6-A0F4-4365FE8C1080}" type="pres">
      <dgm:prSet presAssocID="{CFD87835-D4AE-494E-9C84-3A3EBC1F28C8}" presName="ParentAccent9" presStyleLbl="alignNode1" presStyleIdx="8" presStyleCnt="42"/>
      <dgm:spPr/>
    </dgm:pt>
    <dgm:pt modelId="{BBD32288-230F-432A-B937-098DAC4FD807}" type="pres">
      <dgm:prSet presAssocID="{CFD87835-D4AE-494E-9C84-3A3EBC1F28C8}" presName="ParentAccent10" presStyleLbl="alignNode1" presStyleIdx="9" presStyleCnt="42"/>
      <dgm:spPr/>
    </dgm:pt>
    <dgm:pt modelId="{19D5F2E6-C4D1-4B20-A4B5-CC5E48DCBE5B}" type="pres">
      <dgm:prSet presAssocID="{CFD87835-D4AE-494E-9C84-3A3EBC1F28C8}" presName="Parent" presStyleLbl="alignNode1" presStyleIdx="10" presStyleCnt="42" custLinFactNeighborX="1745" custLinFactNeighborY="1079">
        <dgm:presLayoutVars>
          <dgm:chMax val="5"/>
          <dgm:chPref val="3"/>
          <dgm:bulletEnabled val="1"/>
        </dgm:presLayoutVars>
      </dgm:prSet>
      <dgm:spPr/>
      <dgm:t>
        <a:bodyPr/>
        <a:lstStyle/>
        <a:p>
          <a:endParaRPr lang="en-US"/>
        </a:p>
      </dgm:t>
    </dgm:pt>
    <dgm:pt modelId="{8896F8B1-97E8-49F9-800B-9A7B2630FBA8}" type="pres">
      <dgm:prSet presAssocID="{1C45B2D7-B8C0-4357-B8DD-AFE1FD00C06D}" presName="Child1Accent1" presStyleLbl="alignNode1" presStyleIdx="11" presStyleCnt="42"/>
      <dgm:spPr/>
    </dgm:pt>
    <dgm:pt modelId="{FA4763C7-B1DE-41A5-A7D7-5FB49F3596CD}" type="pres">
      <dgm:prSet presAssocID="{1C45B2D7-B8C0-4357-B8DD-AFE1FD00C06D}" presName="Child1Accent2" presStyleLbl="alignNode1" presStyleIdx="12" presStyleCnt="42"/>
      <dgm:spPr/>
    </dgm:pt>
    <dgm:pt modelId="{32700B49-6A66-458B-AA71-A1F6C095C314}" type="pres">
      <dgm:prSet presAssocID="{1C45B2D7-B8C0-4357-B8DD-AFE1FD00C06D}" presName="Child1Accent3" presStyleLbl="alignNode1" presStyleIdx="13" presStyleCnt="42"/>
      <dgm:spPr/>
    </dgm:pt>
    <dgm:pt modelId="{701BFAA4-FE41-4C7F-9CF0-D86A489FF9B5}" type="pres">
      <dgm:prSet presAssocID="{1C45B2D7-B8C0-4357-B8DD-AFE1FD00C06D}" presName="Child1Accent4" presStyleLbl="alignNode1" presStyleIdx="14" presStyleCnt="42"/>
      <dgm:spPr/>
    </dgm:pt>
    <dgm:pt modelId="{85EB1CC9-1DBB-4867-9788-D45F259350B3}" type="pres">
      <dgm:prSet presAssocID="{1C45B2D7-B8C0-4357-B8DD-AFE1FD00C06D}" presName="Child1Accent5" presStyleLbl="alignNode1" presStyleIdx="15" presStyleCnt="42"/>
      <dgm:spPr/>
    </dgm:pt>
    <dgm:pt modelId="{9467E3A4-FE39-49EE-9C25-2C5FB95893B6}" type="pres">
      <dgm:prSet presAssocID="{1C45B2D7-B8C0-4357-B8DD-AFE1FD00C06D}" presName="Child1Accent6" presStyleLbl="alignNode1" presStyleIdx="16" presStyleCnt="42"/>
      <dgm:spPr/>
    </dgm:pt>
    <dgm:pt modelId="{BE23F289-94D7-4AEF-8064-80501E1D9733}" type="pres">
      <dgm:prSet presAssocID="{1C45B2D7-B8C0-4357-B8DD-AFE1FD00C06D}" presName="Child1Accent7" presStyleLbl="alignNode1" presStyleIdx="17" presStyleCnt="42"/>
      <dgm:spPr/>
    </dgm:pt>
    <dgm:pt modelId="{8943A7D0-1C2D-4E2D-BA20-40AD206E9325}" type="pres">
      <dgm:prSet presAssocID="{1C45B2D7-B8C0-4357-B8DD-AFE1FD00C06D}" presName="Child1Accent8" presStyleLbl="alignNode1" presStyleIdx="18" presStyleCnt="42"/>
      <dgm:spPr/>
    </dgm:pt>
    <dgm:pt modelId="{EB0820A4-447D-4559-AEBF-F2AC2096ACF3}" type="pres">
      <dgm:prSet presAssocID="{1C45B2D7-B8C0-4357-B8DD-AFE1FD00C06D}" presName="Child1Accent9" presStyleLbl="alignNode1" presStyleIdx="19" presStyleCnt="42"/>
      <dgm:spPr/>
    </dgm:pt>
    <dgm:pt modelId="{5D876DE6-6A02-44FB-AB62-9A94BE9E03AF}" type="pres">
      <dgm:prSet presAssocID="{1C45B2D7-B8C0-4357-B8DD-AFE1FD00C06D}" presName="Child1" presStyleLbl="revTx" presStyleIdx="0" presStyleCnt="4" custScaleY="121681" custLinFactNeighborX="2435" custLinFactNeighborY="-39229">
        <dgm:presLayoutVars>
          <dgm:chMax/>
          <dgm:chPref val="0"/>
          <dgm:bulletEnabled val="1"/>
        </dgm:presLayoutVars>
      </dgm:prSet>
      <dgm:spPr/>
      <dgm:t>
        <a:bodyPr/>
        <a:lstStyle/>
        <a:p>
          <a:endParaRPr lang="en-US"/>
        </a:p>
      </dgm:t>
    </dgm:pt>
    <dgm:pt modelId="{56F31897-54E7-43B4-BB60-5C742114520B}" type="pres">
      <dgm:prSet presAssocID="{5A6347B9-58CC-4709-BA50-D6FDAE3D6787}" presName="Child2Accent1" presStyleLbl="alignNode1" presStyleIdx="20" presStyleCnt="42"/>
      <dgm:spPr/>
    </dgm:pt>
    <dgm:pt modelId="{773B3076-4502-45E3-A238-54BF5C8517B2}" type="pres">
      <dgm:prSet presAssocID="{5A6347B9-58CC-4709-BA50-D6FDAE3D6787}" presName="Child2Accent2" presStyleLbl="alignNode1" presStyleIdx="21" presStyleCnt="42"/>
      <dgm:spPr/>
    </dgm:pt>
    <dgm:pt modelId="{F90F9A9B-3D5F-42D4-AC6E-911741EE92A7}" type="pres">
      <dgm:prSet presAssocID="{5A6347B9-58CC-4709-BA50-D6FDAE3D6787}" presName="Child2Accent3" presStyleLbl="alignNode1" presStyleIdx="22" presStyleCnt="42"/>
      <dgm:spPr/>
    </dgm:pt>
    <dgm:pt modelId="{62827743-02D2-49A3-8ED4-FFD629C235B7}" type="pres">
      <dgm:prSet presAssocID="{5A6347B9-58CC-4709-BA50-D6FDAE3D6787}" presName="Child2Accent4" presStyleLbl="alignNode1" presStyleIdx="23" presStyleCnt="42"/>
      <dgm:spPr/>
    </dgm:pt>
    <dgm:pt modelId="{F352B4A0-0DC3-4B84-A984-EA9BA4D141A9}" type="pres">
      <dgm:prSet presAssocID="{5A6347B9-58CC-4709-BA50-D6FDAE3D6787}" presName="Child2Accent5" presStyleLbl="alignNode1" presStyleIdx="24" presStyleCnt="42"/>
      <dgm:spPr/>
    </dgm:pt>
    <dgm:pt modelId="{19501B1F-0A9A-4B61-BE0A-DE6FBF0810A9}" type="pres">
      <dgm:prSet presAssocID="{5A6347B9-58CC-4709-BA50-D6FDAE3D6787}" presName="Child2Accent6" presStyleLbl="alignNode1" presStyleIdx="25" presStyleCnt="42"/>
      <dgm:spPr/>
    </dgm:pt>
    <dgm:pt modelId="{64C374B4-D028-4611-A4A4-E87231E20305}" type="pres">
      <dgm:prSet presAssocID="{5A6347B9-58CC-4709-BA50-D6FDAE3D6787}" presName="Child2Accent7" presStyleLbl="alignNode1" presStyleIdx="26" presStyleCnt="42"/>
      <dgm:spPr/>
    </dgm:pt>
    <dgm:pt modelId="{E8B3F6A9-19DB-49BD-B273-ED991FA79015}" type="pres">
      <dgm:prSet presAssocID="{5A6347B9-58CC-4709-BA50-D6FDAE3D6787}" presName="Child2" presStyleLbl="revTx" presStyleIdx="1" presStyleCnt="4" custLinFactNeighborX="0" custLinFactNeighborY="-25261">
        <dgm:presLayoutVars>
          <dgm:chMax/>
          <dgm:chPref val="0"/>
          <dgm:bulletEnabled val="1"/>
        </dgm:presLayoutVars>
      </dgm:prSet>
      <dgm:spPr/>
      <dgm:t>
        <a:bodyPr/>
        <a:lstStyle/>
        <a:p>
          <a:endParaRPr lang="en-US"/>
        </a:p>
      </dgm:t>
    </dgm:pt>
    <dgm:pt modelId="{433DA6E7-4E1A-427B-BFCF-A035D052E646}" type="pres">
      <dgm:prSet presAssocID="{1ED72212-E630-4032-8ABE-34991F89D9C7}" presName="Child3Accent1" presStyleLbl="alignNode1" presStyleIdx="27" presStyleCnt="42"/>
      <dgm:spPr/>
    </dgm:pt>
    <dgm:pt modelId="{10547DE9-B928-4166-B820-170B7245F811}" type="pres">
      <dgm:prSet presAssocID="{1ED72212-E630-4032-8ABE-34991F89D9C7}" presName="Child3Accent2" presStyleLbl="alignNode1" presStyleIdx="28" presStyleCnt="42"/>
      <dgm:spPr/>
    </dgm:pt>
    <dgm:pt modelId="{A1F9F843-3187-4971-A835-65E299CC06AD}" type="pres">
      <dgm:prSet presAssocID="{1ED72212-E630-4032-8ABE-34991F89D9C7}" presName="Child3Accent3" presStyleLbl="alignNode1" presStyleIdx="29" presStyleCnt="42"/>
      <dgm:spPr/>
    </dgm:pt>
    <dgm:pt modelId="{63312171-DEBF-4121-A7E4-9FEEDDA7DAEB}" type="pres">
      <dgm:prSet presAssocID="{1ED72212-E630-4032-8ABE-34991F89D9C7}" presName="Child3Accent4" presStyleLbl="alignNode1" presStyleIdx="30" presStyleCnt="42"/>
      <dgm:spPr/>
    </dgm:pt>
    <dgm:pt modelId="{C96E218A-1E90-465B-90D5-CDAB996267A4}" type="pres">
      <dgm:prSet presAssocID="{1ED72212-E630-4032-8ABE-34991F89D9C7}" presName="Child3Accent5" presStyleLbl="alignNode1" presStyleIdx="31" presStyleCnt="42"/>
      <dgm:spPr/>
    </dgm:pt>
    <dgm:pt modelId="{844BA10F-51B6-402B-BA97-25452FEFA9EC}" type="pres">
      <dgm:prSet presAssocID="{1ED72212-E630-4032-8ABE-34991F89D9C7}" presName="Child3Accent6" presStyleLbl="alignNode1" presStyleIdx="32" presStyleCnt="42"/>
      <dgm:spPr/>
    </dgm:pt>
    <dgm:pt modelId="{693F91FE-F527-4810-AC91-27B74BB16BDD}" type="pres">
      <dgm:prSet presAssocID="{1ED72212-E630-4032-8ABE-34991F89D9C7}" presName="Child3Accent7" presStyleLbl="alignNode1" presStyleIdx="33" presStyleCnt="42"/>
      <dgm:spPr/>
    </dgm:pt>
    <dgm:pt modelId="{17C06F59-CBA1-4341-BF43-7356DD5D77C4}" type="pres">
      <dgm:prSet presAssocID="{1ED72212-E630-4032-8ABE-34991F89D9C7}" presName="Child3" presStyleLbl="revTx" presStyleIdx="2" presStyleCnt="4" custLinFactNeighborX="3539" custLinFactNeighborY="-24757">
        <dgm:presLayoutVars>
          <dgm:chMax/>
          <dgm:chPref val="0"/>
          <dgm:bulletEnabled val="1"/>
        </dgm:presLayoutVars>
      </dgm:prSet>
      <dgm:spPr/>
      <dgm:t>
        <a:bodyPr/>
        <a:lstStyle/>
        <a:p>
          <a:endParaRPr lang="en-US"/>
        </a:p>
      </dgm:t>
    </dgm:pt>
    <dgm:pt modelId="{19A945E8-1EA0-4800-83C6-9855DE79D993}" type="pres">
      <dgm:prSet presAssocID="{66DAD89B-4DE1-42D1-8BB1-C89496FED983}" presName="Child4Accent1" presStyleLbl="alignNode1" presStyleIdx="34" presStyleCnt="42"/>
      <dgm:spPr/>
    </dgm:pt>
    <dgm:pt modelId="{A914D916-9503-4557-90ED-D17ECDC0E2A7}" type="pres">
      <dgm:prSet presAssocID="{66DAD89B-4DE1-42D1-8BB1-C89496FED983}" presName="Child4Accent2" presStyleLbl="alignNode1" presStyleIdx="35" presStyleCnt="42"/>
      <dgm:spPr/>
    </dgm:pt>
    <dgm:pt modelId="{E1209E8B-AB5B-468A-B772-0FE298473F7C}" type="pres">
      <dgm:prSet presAssocID="{66DAD89B-4DE1-42D1-8BB1-C89496FED983}" presName="Child4Accent3" presStyleLbl="alignNode1" presStyleIdx="36" presStyleCnt="42"/>
      <dgm:spPr/>
    </dgm:pt>
    <dgm:pt modelId="{A52015AD-3DB3-4E03-B34E-81352E8F02D4}" type="pres">
      <dgm:prSet presAssocID="{66DAD89B-4DE1-42D1-8BB1-C89496FED983}" presName="Child4Accent4" presStyleLbl="alignNode1" presStyleIdx="37" presStyleCnt="42"/>
      <dgm:spPr/>
    </dgm:pt>
    <dgm:pt modelId="{DED0A1A0-2ADA-477A-9F56-6BC3B030A39F}" type="pres">
      <dgm:prSet presAssocID="{66DAD89B-4DE1-42D1-8BB1-C89496FED983}" presName="Child4Accent5" presStyleLbl="alignNode1" presStyleIdx="38" presStyleCnt="42"/>
      <dgm:spPr/>
    </dgm:pt>
    <dgm:pt modelId="{EC2DC704-309F-4038-9FC4-75009A5EB129}" type="pres">
      <dgm:prSet presAssocID="{66DAD89B-4DE1-42D1-8BB1-C89496FED983}" presName="Child4Accent6" presStyleLbl="alignNode1" presStyleIdx="39" presStyleCnt="42"/>
      <dgm:spPr/>
    </dgm:pt>
    <dgm:pt modelId="{48B4D7F7-880B-47F7-A12D-C2017C0904DC}" type="pres">
      <dgm:prSet presAssocID="{66DAD89B-4DE1-42D1-8BB1-C89496FED983}" presName="Child4Accent7" presStyleLbl="alignNode1" presStyleIdx="40" presStyleCnt="42"/>
      <dgm:spPr/>
    </dgm:pt>
    <dgm:pt modelId="{4CB292D9-07AE-450C-A90F-B251BA2870A4}" type="pres">
      <dgm:prSet presAssocID="{66DAD89B-4DE1-42D1-8BB1-C89496FED983}" presName="Child4Accent8" presStyleLbl="alignNode1" presStyleIdx="41" presStyleCnt="42"/>
      <dgm:spPr/>
    </dgm:pt>
    <dgm:pt modelId="{A66F3A8B-A371-4727-BC4C-FC1C2414FCBA}" type="pres">
      <dgm:prSet presAssocID="{66DAD89B-4DE1-42D1-8BB1-C89496FED983}" presName="Child4" presStyleLbl="revTx" presStyleIdx="3" presStyleCnt="4" custScaleX="118802" custScaleY="135009" custLinFactY="18552" custLinFactNeighborX="1587" custLinFactNeighborY="100000">
        <dgm:presLayoutVars>
          <dgm:chMax/>
          <dgm:chPref val="0"/>
          <dgm:bulletEnabled val="1"/>
        </dgm:presLayoutVars>
      </dgm:prSet>
      <dgm:spPr/>
      <dgm:t>
        <a:bodyPr/>
        <a:lstStyle/>
        <a:p>
          <a:endParaRPr lang="en-US"/>
        </a:p>
      </dgm:t>
    </dgm:pt>
  </dgm:ptLst>
  <dgm:cxnLst>
    <dgm:cxn modelId="{BEC19FA0-B5F2-4263-9945-212C60E7CAE0}" srcId="{CFD87835-D4AE-494E-9C84-3A3EBC1F28C8}" destId="{66DAD89B-4DE1-42D1-8BB1-C89496FED983}" srcOrd="3" destOrd="0" parTransId="{9878D988-32FE-4207-8B45-C509CBF35C0E}" sibTransId="{8862FC95-07CD-4E93-9CC1-E72F539892AE}"/>
    <dgm:cxn modelId="{61C84BDE-D6C8-4739-BEE1-0C61CD8FBFFF}" type="presOf" srcId="{1C45B2D7-B8C0-4357-B8DD-AFE1FD00C06D}" destId="{5D876DE6-6A02-44FB-AB62-9A94BE9E03AF}" srcOrd="0" destOrd="0" presId="urn:microsoft.com/office/officeart/2011/layout/ConvergingText#1"/>
    <dgm:cxn modelId="{B4F09235-55CC-4BFB-971B-E790663334BC}" type="presOf" srcId="{5A6347B9-58CC-4709-BA50-D6FDAE3D6787}" destId="{E8B3F6A9-19DB-49BD-B273-ED991FA79015}" srcOrd="0" destOrd="0" presId="urn:microsoft.com/office/officeart/2011/layout/ConvergingText#1"/>
    <dgm:cxn modelId="{622EC8DD-8EB7-4EBA-A021-1F640FA6269C}" srcId="{6C218F3E-5CFF-48B5-869D-363CD4E30C11}" destId="{CFD87835-D4AE-494E-9C84-3A3EBC1F28C8}" srcOrd="0" destOrd="0" parTransId="{3F8B41DD-A276-4F10-B7D8-B831C4E83953}" sibTransId="{DFDBAD00-448D-469E-B78C-B0070E62DA27}"/>
    <dgm:cxn modelId="{64076D16-0799-47D5-8A17-334C30253C94}" type="presOf" srcId="{6C218F3E-5CFF-48B5-869D-363CD4E30C11}" destId="{8447D33A-C0DD-45E2-9FC0-D53CBBBE4901}" srcOrd="0" destOrd="0" presId="urn:microsoft.com/office/officeart/2011/layout/ConvergingText#1"/>
    <dgm:cxn modelId="{7D952DB0-9B47-42A7-8C77-E702D5DCE254}" srcId="{CFD87835-D4AE-494E-9C84-3A3EBC1F28C8}" destId="{1C45B2D7-B8C0-4357-B8DD-AFE1FD00C06D}" srcOrd="0" destOrd="0" parTransId="{7D44A5EA-6704-4220-AA33-6B348217E094}" sibTransId="{121AA0DE-85DD-463E-8507-A53A0DB2E449}"/>
    <dgm:cxn modelId="{3A661771-A612-486A-955F-5697F0CAA616}" srcId="{CFD87835-D4AE-494E-9C84-3A3EBC1F28C8}" destId="{5A6347B9-58CC-4709-BA50-D6FDAE3D6787}" srcOrd="1" destOrd="0" parTransId="{B6E2B1B1-7CA5-404D-AD5F-E5F3B731AFE6}" sibTransId="{16942EF1-92A4-4CFF-B745-89591DC481ED}"/>
    <dgm:cxn modelId="{CA73AE1B-DA2E-46CB-AAD6-C543FCE45BA9}" srcId="{CFD87835-D4AE-494E-9C84-3A3EBC1F28C8}" destId="{1ED72212-E630-4032-8ABE-34991F89D9C7}" srcOrd="2" destOrd="0" parTransId="{95AB6B43-EE1B-4617-BF50-27E3534DB884}" sibTransId="{907FF94A-1B9C-4C53-9965-B8C17C640AFC}"/>
    <dgm:cxn modelId="{06A14093-C06B-4D49-BC20-D641180DF58C}" type="presOf" srcId="{66DAD89B-4DE1-42D1-8BB1-C89496FED983}" destId="{A66F3A8B-A371-4727-BC4C-FC1C2414FCBA}" srcOrd="0" destOrd="0" presId="urn:microsoft.com/office/officeart/2011/layout/ConvergingText#1"/>
    <dgm:cxn modelId="{C4C366F0-1763-4930-B2C3-1DE9D05FFC8D}" type="presOf" srcId="{CFD87835-D4AE-494E-9C84-3A3EBC1F28C8}" destId="{19D5F2E6-C4D1-4B20-A4B5-CC5E48DCBE5B}" srcOrd="0" destOrd="0" presId="urn:microsoft.com/office/officeart/2011/layout/ConvergingText#1"/>
    <dgm:cxn modelId="{CA899F23-7036-4417-A21E-1E0E3C893157}" type="presOf" srcId="{1ED72212-E630-4032-8ABE-34991F89D9C7}" destId="{17C06F59-CBA1-4341-BF43-7356DD5D77C4}" srcOrd="0" destOrd="0" presId="urn:microsoft.com/office/officeart/2011/layout/ConvergingText#1"/>
    <dgm:cxn modelId="{AEC5DDE0-8D67-4925-BCFD-9A6DABD60B3F}" type="presParOf" srcId="{8447D33A-C0DD-45E2-9FC0-D53CBBBE4901}" destId="{9E8D292D-92DA-4ED2-B42A-60BEA06847E0}" srcOrd="0" destOrd="0" presId="urn:microsoft.com/office/officeart/2011/layout/ConvergingText#1"/>
    <dgm:cxn modelId="{6A106F66-7334-4EFC-8D94-5B5FE460E46F}" type="presParOf" srcId="{9E8D292D-92DA-4ED2-B42A-60BEA06847E0}" destId="{D8B24679-C652-4F6A-9F9A-F65365C8D5B7}" srcOrd="0" destOrd="0" presId="urn:microsoft.com/office/officeart/2011/layout/ConvergingText#1"/>
    <dgm:cxn modelId="{4F511E9D-BEF6-4BF0-BA11-493E8CA9D3E2}" type="presParOf" srcId="{9E8D292D-92DA-4ED2-B42A-60BEA06847E0}" destId="{0FEFB0E0-96F1-42BC-B53E-52A0C478B843}" srcOrd="1" destOrd="0" presId="urn:microsoft.com/office/officeart/2011/layout/ConvergingText#1"/>
    <dgm:cxn modelId="{F28186B5-ED44-4D73-BA1E-023829FF9826}" type="presParOf" srcId="{9E8D292D-92DA-4ED2-B42A-60BEA06847E0}" destId="{30B21F0A-3B92-4875-B17F-2C67B6F6A691}" srcOrd="2" destOrd="0" presId="urn:microsoft.com/office/officeart/2011/layout/ConvergingText#1"/>
    <dgm:cxn modelId="{FCC18827-C5C0-4234-AEE0-7B52CC7145C9}" type="presParOf" srcId="{9E8D292D-92DA-4ED2-B42A-60BEA06847E0}" destId="{F4237BD3-8B3E-480C-B9EC-CE8DDC75B7E0}" srcOrd="3" destOrd="0" presId="urn:microsoft.com/office/officeart/2011/layout/ConvergingText#1"/>
    <dgm:cxn modelId="{63AA6ED1-1609-4389-9F0A-028236F27A2F}" type="presParOf" srcId="{9E8D292D-92DA-4ED2-B42A-60BEA06847E0}" destId="{958C996B-07DC-4FC7-8358-7A9D36F104DA}" srcOrd="4" destOrd="0" presId="urn:microsoft.com/office/officeart/2011/layout/ConvergingText#1"/>
    <dgm:cxn modelId="{63C927C3-5CB2-4559-A250-BD99AAAB2AD0}" type="presParOf" srcId="{9E8D292D-92DA-4ED2-B42A-60BEA06847E0}" destId="{F674D2FB-2DEF-4F04-B1F1-9CC17D953EAF}" srcOrd="5" destOrd="0" presId="urn:microsoft.com/office/officeart/2011/layout/ConvergingText#1"/>
    <dgm:cxn modelId="{BAC6EA6E-43EA-4DB1-A152-5E71B924846B}" type="presParOf" srcId="{9E8D292D-92DA-4ED2-B42A-60BEA06847E0}" destId="{32429637-1B80-45E6-83AF-5932DB54079F}" srcOrd="6" destOrd="0" presId="urn:microsoft.com/office/officeart/2011/layout/ConvergingText#1"/>
    <dgm:cxn modelId="{5B7929C4-271A-4BB7-B6EC-5FCFA9666F13}" type="presParOf" srcId="{9E8D292D-92DA-4ED2-B42A-60BEA06847E0}" destId="{76947253-C11B-4DFC-B9C5-F88236CE46C6}" srcOrd="7" destOrd="0" presId="urn:microsoft.com/office/officeart/2011/layout/ConvergingText#1"/>
    <dgm:cxn modelId="{830AC664-6AAC-4803-89D4-4B4F6E26C6DC}" type="presParOf" srcId="{9E8D292D-92DA-4ED2-B42A-60BEA06847E0}" destId="{0088E869-4F47-4CF6-A0F4-4365FE8C1080}" srcOrd="8" destOrd="0" presId="urn:microsoft.com/office/officeart/2011/layout/ConvergingText#1"/>
    <dgm:cxn modelId="{6AF863E1-387A-4931-8E36-957C098645FB}" type="presParOf" srcId="{9E8D292D-92DA-4ED2-B42A-60BEA06847E0}" destId="{BBD32288-230F-432A-B937-098DAC4FD807}" srcOrd="9" destOrd="0" presId="urn:microsoft.com/office/officeart/2011/layout/ConvergingText#1"/>
    <dgm:cxn modelId="{077C6288-132F-41F5-8C20-F40579145AB7}" type="presParOf" srcId="{9E8D292D-92DA-4ED2-B42A-60BEA06847E0}" destId="{19D5F2E6-C4D1-4B20-A4B5-CC5E48DCBE5B}" srcOrd="10" destOrd="0" presId="urn:microsoft.com/office/officeart/2011/layout/ConvergingText#1"/>
    <dgm:cxn modelId="{328776F0-81D1-4C74-A27E-D244A6D1033B}" type="presParOf" srcId="{9E8D292D-92DA-4ED2-B42A-60BEA06847E0}" destId="{8896F8B1-97E8-49F9-800B-9A7B2630FBA8}" srcOrd="11" destOrd="0" presId="urn:microsoft.com/office/officeart/2011/layout/ConvergingText#1"/>
    <dgm:cxn modelId="{1C0DE077-7C8E-4796-9A93-ECA07FD5B3D5}" type="presParOf" srcId="{9E8D292D-92DA-4ED2-B42A-60BEA06847E0}" destId="{FA4763C7-B1DE-41A5-A7D7-5FB49F3596CD}" srcOrd="12" destOrd="0" presId="urn:microsoft.com/office/officeart/2011/layout/ConvergingText#1"/>
    <dgm:cxn modelId="{6483C6D7-A5F5-413F-8896-08FDABBD6020}" type="presParOf" srcId="{9E8D292D-92DA-4ED2-B42A-60BEA06847E0}" destId="{32700B49-6A66-458B-AA71-A1F6C095C314}" srcOrd="13" destOrd="0" presId="urn:microsoft.com/office/officeart/2011/layout/ConvergingText#1"/>
    <dgm:cxn modelId="{CF6657AB-643E-473B-A05C-0779C94F376F}" type="presParOf" srcId="{9E8D292D-92DA-4ED2-B42A-60BEA06847E0}" destId="{701BFAA4-FE41-4C7F-9CF0-D86A489FF9B5}" srcOrd="14" destOrd="0" presId="urn:microsoft.com/office/officeart/2011/layout/ConvergingText#1"/>
    <dgm:cxn modelId="{C9C889EF-A2A5-48F3-81AD-398378AB74FD}" type="presParOf" srcId="{9E8D292D-92DA-4ED2-B42A-60BEA06847E0}" destId="{85EB1CC9-1DBB-4867-9788-D45F259350B3}" srcOrd="15" destOrd="0" presId="urn:microsoft.com/office/officeart/2011/layout/ConvergingText#1"/>
    <dgm:cxn modelId="{EBBF94AA-CFE1-4F33-B211-286BE0B2CD10}" type="presParOf" srcId="{9E8D292D-92DA-4ED2-B42A-60BEA06847E0}" destId="{9467E3A4-FE39-49EE-9C25-2C5FB95893B6}" srcOrd="16" destOrd="0" presId="urn:microsoft.com/office/officeart/2011/layout/ConvergingText#1"/>
    <dgm:cxn modelId="{9CF013FB-DD5F-4768-B4CD-43D200556AD2}" type="presParOf" srcId="{9E8D292D-92DA-4ED2-B42A-60BEA06847E0}" destId="{BE23F289-94D7-4AEF-8064-80501E1D9733}" srcOrd="17" destOrd="0" presId="urn:microsoft.com/office/officeart/2011/layout/ConvergingText#1"/>
    <dgm:cxn modelId="{4C9EE673-8E1D-49AF-A53B-C40D20EA2127}" type="presParOf" srcId="{9E8D292D-92DA-4ED2-B42A-60BEA06847E0}" destId="{8943A7D0-1C2D-4E2D-BA20-40AD206E9325}" srcOrd="18" destOrd="0" presId="urn:microsoft.com/office/officeart/2011/layout/ConvergingText#1"/>
    <dgm:cxn modelId="{8FCA3A60-C1F6-487E-918C-B7007A099862}" type="presParOf" srcId="{9E8D292D-92DA-4ED2-B42A-60BEA06847E0}" destId="{EB0820A4-447D-4559-AEBF-F2AC2096ACF3}" srcOrd="19" destOrd="0" presId="urn:microsoft.com/office/officeart/2011/layout/ConvergingText#1"/>
    <dgm:cxn modelId="{827273C0-5ECA-4EF3-949B-71FB193FC8A0}" type="presParOf" srcId="{9E8D292D-92DA-4ED2-B42A-60BEA06847E0}" destId="{5D876DE6-6A02-44FB-AB62-9A94BE9E03AF}" srcOrd="20" destOrd="0" presId="urn:microsoft.com/office/officeart/2011/layout/ConvergingText#1"/>
    <dgm:cxn modelId="{847D2D2B-A941-4E8C-BB9A-8A5492B377EE}" type="presParOf" srcId="{9E8D292D-92DA-4ED2-B42A-60BEA06847E0}" destId="{56F31897-54E7-43B4-BB60-5C742114520B}" srcOrd="21" destOrd="0" presId="urn:microsoft.com/office/officeart/2011/layout/ConvergingText#1"/>
    <dgm:cxn modelId="{B2A7B3BE-490D-43A3-A3FD-45DD80D497FE}" type="presParOf" srcId="{9E8D292D-92DA-4ED2-B42A-60BEA06847E0}" destId="{773B3076-4502-45E3-A238-54BF5C8517B2}" srcOrd="22" destOrd="0" presId="urn:microsoft.com/office/officeart/2011/layout/ConvergingText#1"/>
    <dgm:cxn modelId="{9109C0B9-3673-4699-81B3-7062AB89C6EC}" type="presParOf" srcId="{9E8D292D-92DA-4ED2-B42A-60BEA06847E0}" destId="{F90F9A9B-3D5F-42D4-AC6E-911741EE92A7}" srcOrd="23" destOrd="0" presId="urn:microsoft.com/office/officeart/2011/layout/ConvergingText#1"/>
    <dgm:cxn modelId="{D07276E1-2950-48E6-A3EC-73A5A99D9A12}" type="presParOf" srcId="{9E8D292D-92DA-4ED2-B42A-60BEA06847E0}" destId="{62827743-02D2-49A3-8ED4-FFD629C235B7}" srcOrd="24" destOrd="0" presId="urn:microsoft.com/office/officeart/2011/layout/ConvergingText#1"/>
    <dgm:cxn modelId="{8774110B-169A-4754-9184-5376A9063157}" type="presParOf" srcId="{9E8D292D-92DA-4ED2-B42A-60BEA06847E0}" destId="{F352B4A0-0DC3-4B84-A984-EA9BA4D141A9}" srcOrd="25" destOrd="0" presId="urn:microsoft.com/office/officeart/2011/layout/ConvergingText#1"/>
    <dgm:cxn modelId="{36C70469-4D65-42B5-BA62-1EB11AF40BF6}" type="presParOf" srcId="{9E8D292D-92DA-4ED2-B42A-60BEA06847E0}" destId="{19501B1F-0A9A-4B61-BE0A-DE6FBF0810A9}" srcOrd="26" destOrd="0" presId="urn:microsoft.com/office/officeart/2011/layout/ConvergingText#1"/>
    <dgm:cxn modelId="{62CD7013-98B5-4AC8-A0C4-2BBEF6C4C812}" type="presParOf" srcId="{9E8D292D-92DA-4ED2-B42A-60BEA06847E0}" destId="{64C374B4-D028-4611-A4A4-E87231E20305}" srcOrd="27" destOrd="0" presId="urn:microsoft.com/office/officeart/2011/layout/ConvergingText#1"/>
    <dgm:cxn modelId="{14D7FCAC-0621-49FA-9E85-81E22BE74432}" type="presParOf" srcId="{9E8D292D-92DA-4ED2-B42A-60BEA06847E0}" destId="{E8B3F6A9-19DB-49BD-B273-ED991FA79015}" srcOrd="28" destOrd="0" presId="urn:microsoft.com/office/officeart/2011/layout/ConvergingText#1"/>
    <dgm:cxn modelId="{9D80E828-EF1B-4B9E-A74D-C33509A7C5D6}" type="presParOf" srcId="{9E8D292D-92DA-4ED2-B42A-60BEA06847E0}" destId="{433DA6E7-4E1A-427B-BFCF-A035D052E646}" srcOrd="29" destOrd="0" presId="urn:microsoft.com/office/officeart/2011/layout/ConvergingText#1"/>
    <dgm:cxn modelId="{628D4756-8F17-4D03-B6CA-D410FF7E188B}" type="presParOf" srcId="{9E8D292D-92DA-4ED2-B42A-60BEA06847E0}" destId="{10547DE9-B928-4166-B820-170B7245F811}" srcOrd="30" destOrd="0" presId="urn:microsoft.com/office/officeart/2011/layout/ConvergingText#1"/>
    <dgm:cxn modelId="{77784E84-3ADD-45FC-B667-17991DFDAD40}" type="presParOf" srcId="{9E8D292D-92DA-4ED2-B42A-60BEA06847E0}" destId="{A1F9F843-3187-4971-A835-65E299CC06AD}" srcOrd="31" destOrd="0" presId="urn:microsoft.com/office/officeart/2011/layout/ConvergingText#1"/>
    <dgm:cxn modelId="{28618C0D-3D9A-4036-91CD-24CF31B52E91}" type="presParOf" srcId="{9E8D292D-92DA-4ED2-B42A-60BEA06847E0}" destId="{63312171-DEBF-4121-A7E4-9FEEDDA7DAEB}" srcOrd="32" destOrd="0" presId="urn:microsoft.com/office/officeart/2011/layout/ConvergingText#1"/>
    <dgm:cxn modelId="{C8CC6953-662F-4F7E-995A-92F494D0BDA9}" type="presParOf" srcId="{9E8D292D-92DA-4ED2-B42A-60BEA06847E0}" destId="{C96E218A-1E90-465B-90D5-CDAB996267A4}" srcOrd="33" destOrd="0" presId="urn:microsoft.com/office/officeart/2011/layout/ConvergingText#1"/>
    <dgm:cxn modelId="{1B0DBAA3-F5B7-40F8-AE5C-98552B9B35A2}" type="presParOf" srcId="{9E8D292D-92DA-4ED2-B42A-60BEA06847E0}" destId="{844BA10F-51B6-402B-BA97-25452FEFA9EC}" srcOrd="34" destOrd="0" presId="urn:microsoft.com/office/officeart/2011/layout/ConvergingText#1"/>
    <dgm:cxn modelId="{5B2BF30A-6BEE-4C1F-A472-EA77FC507635}" type="presParOf" srcId="{9E8D292D-92DA-4ED2-B42A-60BEA06847E0}" destId="{693F91FE-F527-4810-AC91-27B74BB16BDD}" srcOrd="35" destOrd="0" presId="urn:microsoft.com/office/officeart/2011/layout/ConvergingText#1"/>
    <dgm:cxn modelId="{5FBB3774-3866-445F-BC28-4CED15C3485B}" type="presParOf" srcId="{9E8D292D-92DA-4ED2-B42A-60BEA06847E0}" destId="{17C06F59-CBA1-4341-BF43-7356DD5D77C4}" srcOrd="36" destOrd="0" presId="urn:microsoft.com/office/officeart/2011/layout/ConvergingText#1"/>
    <dgm:cxn modelId="{208EB380-0DD8-4D10-93BB-99F0DB49331A}" type="presParOf" srcId="{9E8D292D-92DA-4ED2-B42A-60BEA06847E0}" destId="{19A945E8-1EA0-4800-83C6-9855DE79D993}" srcOrd="37" destOrd="0" presId="urn:microsoft.com/office/officeart/2011/layout/ConvergingText#1"/>
    <dgm:cxn modelId="{90708D09-F42B-4AA5-BF4F-E0DC0F17FCF1}" type="presParOf" srcId="{9E8D292D-92DA-4ED2-B42A-60BEA06847E0}" destId="{A914D916-9503-4557-90ED-D17ECDC0E2A7}" srcOrd="38" destOrd="0" presId="urn:microsoft.com/office/officeart/2011/layout/ConvergingText#1"/>
    <dgm:cxn modelId="{F5183E78-A09D-45ED-9D49-0EDBD9D958ED}" type="presParOf" srcId="{9E8D292D-92DA-4ED2-B42A-60BEA06847E0}" destId="{E1209E8B-AB5B-468A-B772-0FE298473F7C}" srcOrd="39" destOrd="0" presId="urn:microsoft.com/office/officeart/2011/layout/ConvergingText#1"/>
    <dgm:cxn modelId="{D859D8CA-FE45-47CD-A3EC-443C8EC0321D}" type="presParOf" srcId="{9E8D292D-92DA-4ED2-B42A-60BEA06847E0}" destId="{A52015AD-3DB3-4E03-B34E-81352E8F02D4}" srcOrd="40" destOrd="0" presId="urn:microsoft.com/office/officeart/2011/layout/ConvergingText#1"/>
    <dgm:cxn modelId="{FA3B236D-826C-4209-8285-E2D6006680AB}" type="presParOf" srcId="{9E8D292D-92DA-4ED2-B42A-60BEA06847E0}" destId="{DED0A1A0-2ADA-477A-9F56-6BC3B030A39F}" srcOrd="41" destOrd="0" presId="urn:microsoft.com/office/officeart/2011/layout/ConvergingText#1"/>
    <dgm:cxn modelId="{C8F570CD-3248-416D-A9A4-3DEDAA7BA58F}" type="presParOf" srcId="{9E8D292D-92DA-4ED2-B42A-60BEA06847E0}" destId="{EC2DC704-309F-4038-9FC4-75009A5EB129}" srcOrd="42" destOrd="0" presId="urn:microsoft.com/office/officeart/2011/layout/ConvergingText#1"/>
    <dgm:cxn modelId="{9741CEB1-20BE-48EF-8594-3406CAD6F64E}" type="presParOf" srcId="{9E8D292D-92DA-4ED2-B42A-60BEA06847E0}" destId="{48B4D7F7-880B-47F7-A12D-C2017C0904DC}" srcOrd="43" destOrd="0" presId="urn:microsoft.com/office/officeart/2011/layout/ConvergingText#1"/>
    <dgm:cxn modelId="{AA28FED7-D5E2-4095-846D-1CCCB7D70F6B}" type="presParOf" srcId="{9E8D292D-92DA-4ED2-B42A-60BEA06847E0}" destId="{4CB292D9-07AE-450C-A90F-B251BA2870A4}" srcOrd="44" destOrd="0" presId="urn:microsoft.com/office/officeart/2011/layout/ConvergingText#1"/>
    <dgm:cxn modelId="{8BF457DC-13D8-4215-9EFD-80586F2CF323}" type="presParOf" srcId="{9E8D292D-92DA-4ED2-B42A-60BEA06847E0}" destId="{A66F3A8B-A371-4727-BC4C-FC1C2414FCBA}" srcOrd="45" destOrd="0" presId="urn:microsoft.com/office/officeart/2011/layout/ConvergingTex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AA36A6A-C3C3-4792-A79E-0F020BBC6BC8}">
      <dsp:nvSpPr>
        <dsp:cNvPr id="0" name=""/>
        <dsp:cNvSpPr/>
      </dsp:nvSpPr>
      <dsp:spPr>
        <a:xfrm rot="16200000">
          <a:off x="527049" y="-527049"/>
          <a:ext cx="2222500" cy="3276600"/>
        </a:xfrm>
        <a:prstGeom prst="round1Rect">
          <a:avLst/>
        </a:prstGeom>
        <a:solidFill>
          <a:schemeClr val="tx2">
            <a:lumMod val="20000"/>
            <a:lumOff val="8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2928" tIns="312928" rIns="312928" bIns="312928" numCol="1" spcCol="1270" anchor="ctr" anchorCtr="0">
          <a:noAutofit/>
        </a:bodyPr>
        <a:lstStyle/>
        <a:p>
          <a:pPr lvl="0" algn="ctr" defTabSz="1955800">
            <a:lnSpc>
              <a:spcPct val="90000"/>
            </a:lnSpc>
            <a:spcBef>
              <a:spcPct val="0"/>
            </a:spcBef>
            <a:spcAft>
              <a:spcPct val="35000"/>
            </a:spcAft>
          </a:pPr>
          <a:r>
            <a:rPr lang="en-US" sz="4400" kern="1200" dirty="0" smtClean="0">
              <a:solidFill>
                <a:schemeClr val="tx1"/>
              </a:solidFill>
              <a:latin typeface="Arial" pitchFamily="34" charset="0"/>
              <a:cs typeface="Arial" pitchFamily="34" charset="0"/>
            </a:rPr>
            <a:t>P</a:t>
          </a:r>
          <a:r>
            <a:rPr lang="en-US" sz="3400" kern="1200" dirty="0" smtClean="0">
              <a:latin typeface="Arial" pitchFamily="34" charset="0"/>
              <a:cs typeface="Arial" pitchFamily="34" charset="0"/>
            </a:rPr>
            <a:t>ervasive</a:t>
          </a:r>
          <a:endParaRPr lang="en-US" sz="3400" kern="1200" dirty="0">
            <a:latin typeface="Arial" pitchFamily="34" charset="0"/>
            <a:cs typeface="Arial" pitchFamily="34" charset="0"/>
          </a:endParaRPr>
        </a:p>
      </dsp:txBody>
      <dsp:txXfrm rot="5400000">
        <a:off x="0" y="0"/>
        <a:ext cx="3276600" cy="1666875"/>
      </dsp:txXfrm>
    </dsp:sp>
    <dsp:sp modelId="{052BADF8-B6DE-46F9-8E0A-FE50EA516664}">
      <dsp:nvSpPr>
        <dsp:cNvPr id="0" name=""/>
        <dsp:cNvSpPr/>
      </dsp:nvSpPr>
      <dsp:spPr>
        <a:xfrm>
          <a:off x="3276600" y="0"/>
          <a:ext cx="3276600" cy="2222500"/>
        </a:xfrm>
        <a:prstGeom prst="round1Rect">
          <a:avLst/>
        </a:prstGeom>
        <a:solidFill>
          <a:schemeClr val="accent3">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2928" tIns="312928" rIns="312928" bIns="312928" numCol="1" spcCol="1270" anchor="ctr" anchorCtr="0">
          <a:noAutofit/>
        </a:bodyPr>
        <a:lstStyle/>
        <a:p>
          <a:pPr lvl="0" algn="ctr" defTabSz="1955800">
            <a:lnSpc>
              <a:spcPct val="90000"/>
            </a:lnSpc>
            <a:spcBef>
              <a:spcPct val="0"/>
            </a:spcBef>
            <a:spcAft>
              <a:spcPct val="35000"/>
            </a:spcAft>
          </a:pPr>
          <a:r>
            <a:rPr lang="en-US" sz="4400" kern="1200" dirty="0" smtClean="0">
              <a:solidFill>
                <a:schemeClr val="tx1"/>
              </a:solidFill>
              <a:latin typeface="Arial" pitchFamily="34" charset="0"/>
              <a:cs typeface="Arial" pitchFamily="34" charset="0"/>
            </a:rPr>
            <a:t>E</a:t>
          </a:r>
          <a:r>
            <a:rPr lang="en-US" sz="3400" kern="1200" dirty="0" smtClean="0">
              <a:latin typeface="Arial" pitchFamily="34" charset="0"/>
              <a:cs typeface="Arial" pitchFamily="34" charset="0"/>
            </a:rPr>
            <a:t>xciting</a:t>
          </a:r>
          <a:r>
            <a:rPr lang="en-US" sz="3400" kern="1200" dirty="0" smtClean="0"/>
            <a:t> </a:t>
          </a:r>
          <a:endParaRPr lang="en-US" sz="3400" kern="1200" dirty="0"/>
        </a:p>
      </dsp:txBody>
      <dsp:txXfrm>
        <a:off x="3276600" y="0"/>
        <a:ext cx="3276600" cy="1666875"/>
      </dsp:txXfrm>
    </dsp:sp>
    <dsp:sp modelId="{1197222B-7798-499C-AE5E-7B1D5AD9852B}">
      <dsp:nvSpPr>
        <dsp:cNvPr id="0" name=""/>
        <dsp:cNvSpPr/>
      </dsp:nvSpPr>
      <dsp:spPr>
        <a:xfrm rot="10800000">
          <a:off x="0" y="2222500"/>
          <a:ext cx="3276600" cy="2222500"/>
        </a:xfrm>
        <a:prstGeom prst="round1Rect">
          <a:avLst/>
        </a:prstGeom>
        <a:solidFill>
          <a:srgbClr val="FF0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2928" tIns="312928" rIns="312928" bIns="312928" numCol="1" spcCol="1270" anchor="ctr" anchorCtr="0">
          <a:noAutofit/>
        </a:bodyPr>
        <a:lstStyle/>
        <a:p>
          <a:pPr lvl="0" algn="ctr" defTabSz="1955800">
            <a:lnSpc>
              <a:spcPct val="90000"/>
            </a:lnSpc>
            <a:spcBef>
              <a:spcPct val="0"/>
            </a:spcBef>
            <a:spcAft>
              <a:spcPct val="35000"/>
            </a:spcAft>
          </a:pPr>
          <a:r>
            <a:rPr lang="en-US" sz="4400" kern="1200" dirty="0" smtClean="0">
              <a:solidFill>
                <a:schemeClr val="tx1"/>
              </a:solidFill>
              <a:latin typeface="Arial" pitchFamily="34" charset="0"/>
              <a:cs typeface="Arial" pitchFamily="34" charset="0"/>
            </a:rPr>
            <a:t>C</a:t>
          </a:r>
          <a:r>
            <a:rPr lang="en-US" sz="3400" kern="1200" dirty="0" smtClean="0">
              <a:solidFill>
                <a:schemeClr val="bg1"/>
              </a:solidFill>
            </a:rPr>
            <a:t>ollaborative</a:t>
          </a:r>
          <a:endParaRPr lang="en-US" sz="3400" kern="1200" dirty="0">
            <a:solidFill>
              <a:schemeClr val="bg1"/>
            </a:solidFill>
          </a:endParaRPr>
        </a:p>
      </dsp:txBody>
      <dsp:txXfrm rot="10800000">
        <a:off x="0" y="2778125"/>
        <a:ext cx="3276600" cy="1666875"/>
      </dsp:txXfrm>
    </dsp:sp>
    <dsp:sp modelId="{30B135FA-407B-4F10-9F4E-7EBB168CD3F5}">
      <dsp:nvSpPr>
        <dsp:cNvPr id="0" name=""/>
        <dsp:cNvSpPr/>
      </dsp:nvSpPr>
      <dsp:spPr>
        <a:xfrm rot="5400000">
          <a:off x="3803650" y="1695450"/>
          <a:ext cx="2222500" cy="3276600"/>
        </a:xfrm>
        <a:prstGeom prst="round1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2928" tIns="312928" rIns="312928" bIns="312928" numCol="1" spcCol="1270" anchor="ctr" anchorCtr="0">
          <a:noAutofit/>
        </a:bodyPr>
        <a:lstStyle/>
        <a:p>
          <a:pPr lvl="0" algn="ctr" defTabSz="1955800">
            <a:lnSpc>
              <a:spcPct val="90000"/>
            </a:lnSpc>
            <a:spcBef>
              <a:spcPct val="0"/>
            </a:spcBef>
            <a:spcAft>
              <a:spcPct val="35000"/>
            </a:spcAft>
          </a:pPr>
          <a:r>
            <a:rPr lang="en-US" sz="4400" kern="1200" dirty="0" smtClean="0">
              <a:solidFill>
                <a:schemeClr val="tx1"/>
              </a:solidFill>
              <a:latin typeface="Arial" pitchFamily="34" charset="0"/>
              <a:cs typeface="Arial" pitchFamily="34" charset="0"/>
            </a:rPr>
            <a:t>E</a:t>
          </a:r>
          <a:r>
            <a:rPr lang="en-US" sz="3400" kern="1200" dirty="0" smtClean="0">
              <a:solidFill>
                <a:schemeClr val="bg1"/>
              </a:solidFill>
              <a:latin typeface="Arial" pitchFamily="34" charset="0"/>
              <a:cs typeface="Arial" pitchFamily="34" charset="0"/>
            </a:rPr>
            <a:t>xcellence</a:t>
          </a:r>
          <a:endParaRPr lang="en-US" sz="3400" kern="1200" dirty="0">
            <a:solidFill>
              <a:schemeClr val="bg1"/>
            </a:solidFill>
            <a:latin typeface="Arial" pitchFamily="34" charset="0"/>
            <a:cs typeface="Arial" pitchFamily="34" charset="0"/>
          </a:endParaRPr>
        </a:p>
      </dsp:txBody>
      <dsp:txXfrm rot="-5400000">
        <a:off x="3276600" y="2778124"/>
        <a:ext cx="3276600" cy="1666875"/>
      </dsp:txXfrm>
    </dsp:sp>
    <dsp:sp modelId="{5E3764FD-4C6B-492B-9B52-B152454C5779}">
      <dsp:nvSpPr>
        <dsp:cNvPr id="0" name=""/>
        <dsp:cNvSpPr/>
      </dsp:nvSpPr>
      <dsp:spPr>
        <a:xfrm>
          <a:off x="1981199" y="1371599"/>
          <a:ext cx="2590801" cy="1701801"/>
        </a:xfrm>
        <a:prstGeom prst="roundRect">
          <a:avLst/>
        </a:prstGeom>
        <a:solidFill>
          <a:schemeClr val="accent4">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r>
            <a:rPr lang="en-US" sz="3200" b="1" kern="1200" dirty="0" smtClean="0">
              <a:latin typeface="Arial" pitchFamily="34" charset="0"/>
              <a:cs typeface="Arial" pitchFamily="34" charset="0"/>
            </a:rPr>
            <a:t>Academic Excitement</a:t>
          </a:r>
          <a:endParaRPr lang="en-US" sz="3200" b="1" kern="1200" dirty="0">
            <a:latin typeface="Arial" pitchFamily="34" charset="0"/>
            <a:cs typeface="Arial" pitchFamily="34" charset="0"/>
          </a:endParaRPr>
        </a:p>
      </dsp:txBody>
      <dsp:txXfrm>
        <a:off x="2064274" y="1454674"/>
        <a:ext cx="2424651" cy="153565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0E066CB-7842-4B2B-A144-C7E6DF0A23BD}">
      <dsp:nvSpPr>
        <dsp:cNvPr id="0" name=""/>
        <dsp:cNvSpPr/>
      </dsp:nvSpPr>
      <dsp:spPr>
        <a:xfrm rot="16200000">
          <a:off x="156491" y="-162839"/>
          <a:ext cx="781050" cy="1106728"/>
        </a:xfrm>
        <a:prstGeom prst="round1Rect">
          <a:avLst/>
        </a:prstGeom>
        <a:solidFill>
          <a:schemeClr val="tx2">
            <a:lumMod val="20000"/>
            <a:lumOff val="8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en-US" sz="1800" kern="1200" dirty="0" smtClean="0">
              <a:solidFill>
                <a:schemeClr val="tx1"/>
              </a:solidFill>
              <a:latin typeface="Arial" pitchFamily="34" charset="0"/>
              <a:cs typeface="Arial" pitchFamily="34" charset="0"/>
            </a:rPr>
            <a:t>P</a:t>
          </a:r>
          <a:r>
            <a:rPr lang="en-US" sz="1400" kern="1200" dirty="0" smtClean="0">
              <a:solidFill>
                <a:schemeClr val="tx1"/>
              </a:solidFill>
              <a:latin typeface="Arial" pitchFamily="34" charset="0"/>
              <a:cs typeface="Arial" pitchFamily="34" charset="0"/>
            </a:rPr>
            <a:t>ervasive</a:t>
          </a:r>
          <a:endParaRPr lang="en-US" sz="1400" kern="1200" dirty="0">
            <a:solidFill>
              <a:schemeClr val="tx1"/>
            </a:solidFill>
            <a:latin typeface="Arial" pitchFamily="34" charset="0"/>
            <a:cs typeface="Arial" pitchFamily="34" charset="0"/>
          </a:endParaRPr>
        </a:p>
      </dsp:txBody>
      <dsp:txXfrm rot="5400000">
        <a:off x="-6348" y="0"/>
        <a:ext cx="1106728" cy="585787"/>
      </dsp:txXfrm>
    </dsp:sp>
    <dsp:sp modelId="{3BF6B084-AE57-42A8-81EF-91CC912761AD}">
      <dsp:nvSpPr>
        <dsp:cNvPr id="0" name=""/>
        <dsp:cNvSpPr/>
      </dsp:nvSpPr>
      <dsp:spPr>
        <a:xfrm>
          <a:off x="1019632" y="0"/>
          <a:ext cx="990600" cy="781050"/>
        </a:xfrm>
        <a:prstGeom prst="round1Rect">
          <a:avLst/>
        </a:prstGeom>
        <a:solidFill>
          <a:schemeClr val="bg1">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92456" rIns="92456" bIns="92456" numCol="1" spcCol="1270" anchor="ctr" anchorCtr="0">
          <a:noAutofit/>
        </a:bodyPr>
        <a:lstStyle/>
        <a:p>
          <a:pPr lvl="0" algn="ctr" defTabSz="577850">
            <a:lnSpc>
              <a:spcPct val="90000"/>
            </a:lnSpc>
            <a:spcBef>
              <a:spcPct val="0"/>
            </a:spcBef>
            <a:spcAft>
              <a:spcPct val="35000"/>
            </a:spcAft>
          </a:pPr>
          <a:endParaRPr lang="en-US" sz="1300" kern="1200"/>
        </a:p>
      </dsp:txBody>
      <dsp:txXfrm>
        <a:off x="1019632" y="0"/>
        <a:ext cx="990600" cy="585787"/>
      </dsp:txXfrm>
    </dsp:sp>
    <dsp:sp modelId="{18CFC6A6-76CE-4F21-95C2-B275FF5A248D}">
      <dsp:nvSpPr>
        <dsp:cNvPr id="0" name=""/>
        <dsp:cNvSpPr/>
      </dsp:nvSpPr>
      <dsp:spPr>
        <a:xfrm rot="10800000">
          <a:off x="-6347" y="781050"/>
          <a:ext cx="1061358" cy="781050"/>
        </a:xfrm>
        <a:prstGeom prst="round1Rect">
          <a:avLst/>
        </a:prstGeom>
        <a:solidFill>
          <a:schemeClr val="bg1">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92456" rIns="92456" bIns="92456" numCol="1" spcCol="1270" anchor="ctr" anchorCtr="0">
          <a:noAutofit/>
        </a:bodyPr>
        <a:lstStyle/>
        <a:p>
          <a:pPr lvl="0" algn="ctr" defTabSz="577850">
            <a:lnSpc>
              <a:spcPct val="90000"/>
            </a:lnSpc>
            <a:spcBef>
              <a:spcPct val="0"/>
            </a:spcBef>
            <a:spcAft>
              <a:spcPct val="35000"/>
            </a:spcAft>
          </a:pPr>
          <a:endParaRPr lang="en-US" sz="1300" kern="1200" dirty="0"/>
        </a:p>
      </dsp:txBody>
      <dsp:txXfrm rot="10800000">
        <a:off x="-6347" y="976312"/>
        <a:ext cx="1061358" cy="585787"/>
      </dsp:txXfrm>
    </dsp:sp>
    <dsp:sp modelId="{51F1229B-BCF9-4665-97FF-3D313591EBAC}">
      <dsp:nvSpPr>
        <dsp:cNvPr id="0" name=""/>
        <dsp:cNvSpPr/>
      </dsp:nvSpPr>
      <dsp:spPr>
        <a:xfrm rot="5400000">
          <a:off x="1124407" y="676275"/>
          <a:ext cx="781050" cy="990600"/>
        </a:xfrm>
        <a:prstGeom prst="round1Rect">
          <a:avLst/>
        </a:prstGeom>
        <a:solidFill>
          <a:schemeClr val="bg1">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92456" rIns="92456" bIns="92456" numCol="1" spcCol="1270" anchor="ctr" anchorCtr="0">
          <a:noAutofit/>
        </a:bodyPr>
        <a:lstStyle/>
        <a:p>
          <a:pPr lvl="0" algn="ctr" defTabSz="577850">
            <a:lnSpc>
              <a:spcPct val="90000"/>
            </a:lnSpc>
            <a:spcBef>
              <a:spcPct val="0"/>
            </a:spcBef>
            <a:spcAft>
              <a:spcPct val="35000"/>
            </a:spcAft>
          </a:pPr>
          <a:endParaRPr lang="en-US" sz="1300" kern="1200" dirty="0"/>
        </a:p>
      </dsp:txBody>
      <dsp:txXfrm rot="-5400000">
        <a:off x="1019632" y="976312"/>
        <a:ext cx="990600" cy="585787"/>
      </dsp:txXfrm>
    </dsp:sp>
    <dsp:sp modelId="{397E2778-59DE-450C-8420-7CAEB7E8CBE1}">
      <dsp:nvSpPr>
        <dsp:cNvPr id="0" name=""/>
        <dsp:cNvSpPr/>
      </dsp:nvSpPr>
      <dsp:spPr>
        <a:xfrm>
          <a:off x="533400" y="471785"/>
          <a:ext cx="914399" cy="618529"/>
        </a:xfrm>
        <a:prstGeom prst="roundRect">
          <a:avLst/>
        </a:prstGeom>
        <a:solidFill>
          <a:schemeClr val="accent4">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en-US" sz="1300" kern="1200" dirty="0" smtClean="0"/>
            <a:t>Academic Excitement</a:t>
          </a:r>
          <a:endParaRPr lang="en-US" sz="1300" kern="1200" dirty="0"/>
        </a:p>
      </dsp:txBody>
      <dsp:txXfrm>
        <a:off x="563594" y="501979"/>
        <a:ext cx="854011" cy="55814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8CA122-24C5-4DF6-B396-086BED20871F}">
      <dsp:nvSpPr>
        <dsp:cNvPr id="0" name=""/>
        <dsp:cNvSpPr/>
      </dsp:nvSpPr>
      <dsp:spPr>
        <a:xfrm rot="16200000">
          <a:off x="107950" y="-107950"/>
          <a:ext cx="793749" cy="1009650"/>
        </a:xfrm>
        <a:prstGeom prst="round1Rect">
          <a:avLst/>
        </a:prstGeom>
        <a:solidFill>
          <a:schemeClr val="bg1">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92456" rIns="92456" bIns="92456" numCol="1" spcCol="1270" anchor="ctr" anchorCtr="0">
          <a:noAutofit/>
        </a:bodyPr>
        <a:lstStyle/>
        <a:p>
          <a:pPr lvl="0" algn="ctr" defTabSz="577850">
            <a:lnSpc>
              <a:spcPct val="90000"/>
            </a:lnSpc>
            <a:spcBef>
              <a:spcPct val="0"/>
            </a:spcBef>
            <a:spcAft>
              <a:spcPct val="35000"/>
            </a:spcAft>
          </a:pPr>
          <a:endParaRPr lang="en-US" sz="1300" kern="1200"/>
        </a:p>
      </dsp:txBody>
      <dsp:txXfrm rot="5400000">
        <a:off x="0" y="0"/>
        <a:ext cx="1009650" cy="595311"/>
      </dsp:txXfrm>
    </dsp:sp>
    <dsp:sp modelId="{FF0789D8-8B5A-44F4-8FF2-41CE5AC69B95}">
      <dsp:nvSpPr>
        <dsp:cNvPr id="0" name=""/>
        <dsp:cNvSpPr/>
      </dsp:nvSpPr>
      <dsp:spPr>
        <a:xfrm>
          <a:off x="1009650" y="0"/>
          <a:ext cx="1009650" cy="793749"/>
        </a:xfrm>
        <a:prstGeom prst="round1Rect">
          <a:avLst/>
        </a:prstGeom>
        <a:solidFill>
          <a:schemeClr val="accent3">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en-US" sz="1800" kern="1200" dirty="0" smtClean="0">
              <a:solidFill>
                <a:schemeClr val="tx1"/>
              </a:solidFill>
              <a:latin typeface="Arial" pitchFamily="34" charset="0"/>
              <a:cs typeface="Arial" pitchFamily="34" charset="0"/>
            </a:rPr>
            <a:t>E</a:t>
          </a:r>
          <a:r>
            <a:rPr lang="en-US" sz="1400" kern="1200" dirty="0" smtClean="0">
              <a:solidFill>
                <a:schemeClr val="tx1"/>
              </a:solidFill>
              <a:latin typeface="Arial" pitchFamily="34" charset="0"/>
              <a:cs typeface="Arial" pitchFamily="34" charset="0"/>
            </a:rPr>
            <a:t>xciting</a:t>
          </a:r>
          <a:endParaRPr lang="en-US" sz="1400" kern="1200" dirty="0">
            <a:solidFill>
              <a:schemeClr val="tx1"/>
            </a:solidFill>
            <a:latin typeface="Arial" pitchFamily="34" charset="0"/>
            <a:cs typeface="Arial" pitchFamily="34" charset="0"/>
          </a:endParaRPr>
        </a:p>
      </dsp:txBody>
      <dsp:txXfrm>
        <a:off x="1009650" y="0"/>
        <a:ext cx="1009650" cy="595311"/>
      </dsp:txXfrm>
    </dsp:sp>
    <dsp:sp modelId="{63F80A8B-8312-488D-8048-B859C4F6A600}">
      <dsp:nvSpPr>
        <dsp:cNvPr id="0" name=""/>
        <dsp:cNvSpPr/>
      </dsp:nvSpPr>
      <dsp:spPr>
        <a:xfrm rot="10800000">
          <a:off x="0" y="793749"/>
          <a:ext cx="1009650" cy="793749"/>
        </a:xfrm>
        <a:prstGeom prst="round1Rect">
          <a:avLst/>
        </a:prstGeom>
        <a:solidFill>
          <a:schemeClr val="bg1">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92456" rIns="92456" bIns="92456" numCol="1" spcCol="1270" anchor="ctr" anchorCtr="0">
          <a:noAutofit/>
        </a:bodyPr>
        <a:lstStyle/>
        <a:p>
          <a:pPr lvl="0" algn="ctr" defTabSz="577850">
            <a:lnSpc>
              <a:spcPct val="90000"/>
            </a:lnSpc>
            <a:spcBef>
              <a:spcPct val="0"/>
            </a:spcBef>
            <a:spcAft>
              <a:spcPct val="35000"/>
            </a:spcAft>
          </a:pPr>
          <a:endParaRPr lang="en-US" sz="1300" kern="1200" dirty="0"/>
        </a:p>
      </dsp:txBody>
      <dsp:txXfrm rot="10800000">
        <a:off x="0" y="992186"/>
        <a:ext cx="1009650" cy="595311"/>
      </dsp:txXfrm>
    </dsp:sp>
    <dsp:sp modelId="{C1E412CE-5B72-497D-90F4-5CF7EDC0EA17}">
      <dsp:nvSpPr>
        <dsp:cNvPr id="0" name=""/>
        <dsp:cNvSpPr/>
      </dsp:nvSpPr>
      <dsp:spPr>
        <a:xfrm rot="5400000">
          <a:off x="1117600" y="685798"/>
          <a:ext cx="793749" cy="1009650"/>
        </a:xfrm>
        <a:prstGeom prst="round1Rect">
          <a:avLst/>
        </a:prstGeom>
        <a:solidFill>
          <a:schemeClr val="bg1">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92456" rIns="92456" bIns="92456" numCol="1" spcCol="1270" anchor="ctr" anchorCtr="0">
          <a:noAutofit/>
        </a:bodyPr>
        <a:lstStyle/>
        <a:p>
          <a:pPr lvl="0" algn="ctr" defTabSz="577850">
            <a:lnSpc>
              <a:spcPct val="90000"/>
            </a:lnSpc>
            <a:spcBef>
              <a:spcPct val="0"/>
            </a:spcBef>
            <a:spcAft>
              <a:spcPct val="35000"/>
            </a:spcAft>
          </a:pPr>
          <a:endParaRPr lang="en-US" sz="1300" kern="1200" dirty="0"/>
        </a:p>
      </dsp:txBody>
      <dsp:txXfrm rot="-5400000">
        <a:off x="1009650" y="992186"/>
        <a:ext cx="1009650" cy="595311"/>
      </dsp:txXfrm>
    </dsp:sp>
    <dsp:sp modelId="{95E18DD9-EA91-4D22-92B1-25713EEC1D5D}">
      <dsp:nvSpPr>
        <dsp:cNvPr id="0" name=""/>
        <dsp:cNvSpPr/>
      </dsp:nvSpPr>
      <dsp:spPr>
        <a:xfrm>
          <a:off x="558799" y="520697"/>
          <a:ext cx="901700" cy="546103"/>
        </a:xfrm>
        <a:prstGeom prst="roundRect">
          <a:avLst/>
        </a:prstGeom>
        <a:solidFill>
          <a:schemeClr val="accent4">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en-US" sz="1300" kern="1200" dirty="0" smtClean="0"/>
            <a:t>Academic Excitement </a:t>
          </a:r>
          <a:endParaRPr lang="en-US" sz="1300" kern="1200" dirty="0"/>
        </a:p>
      </dsp:txBody>
      <dsp:txXfrm>
        <a:off x="585458" y="547356"/>
        <a:ext cx="848382" cy="49278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19953F3-2137-4F26-8331-8CC7B14340C6}">
      <dsp:nvSpPr>
        <dsp:cNvPr id="0" name=""/>
        <dsp:cNvSpPr/>
      </dsp:nvSpPr>
      <dsp:spPr>
        <a:xfrm rot="16200000">
          <a:off x="147465" y="-147465"/>
          <a:ext cx="1038568" cy="1333500"/>
        </a:xfrm>
        <a:prstGeom prst="round1Rect">
          <a:avLst/>
        </a:prstGeom>
        <a:solidFill>
          <a:schemeClr val="bg1">
            <a:lumMod val="6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endParaRPr lang="en-US" sz="1800" kern="1200" dirty="0"/>
        </a:p>
      </dsp:txBody>
      <dsp:txXfrm rot="5400000">
        <a:off x="-1" y="1"/>
        <a:ext cx="1333500" cy="778926"/>
      </dsp:txXfrm>
    </dsp:sp>
    <dsp:sp modelId="{6F313D04-1C10-45AB-962C-94F1794296F1}">
      <dsp:nvSpPr>
        <dsp:cNvPr id="0" name=""/>
        <dsp:cNvSpPr/>
      </dsp:nvSpPr>
      <dsp:spPr>
        <a:xfrm>
          <a:off x="1333500" y="0"/>
          <a:ext cx="1333500" cy="1038568"/>
        </a:xfrm>
        <a:prstGeom prst="round1Rect">
          <a:avLst/>
        </a:prstGeom>
        <a:solidFill>
          <a:schemeClr val="bg1">
            <a:lumMod val="6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endParaRPr lang="en-US" sz="1800" kern="1200"/>
        </a:p>
      </dsp:txBody>
      <dsp:txXfrm>
        <a:off x="1333500" y="0"/>
        <a:ext cx="1333500" cy="778926"/>
      </dsp:txXfrm>
    </dsp:sp>
    <dsp:sp modelId="{060C5CB0-B689-4A89-9F81-D0D0C25C682C}">
      <dsp:nvSpPr>
        <dsp:cNvPr id="0" name=""/>
        <dsp:cNvSpPr/>
      </dsp:nvSpPr>
      <dsp:spPr>
        <a:xfrm rot="10800000">
          <a:off x="0" y="1038568"/>
          <a:ext cx="1333500" cy="1038568"/>
        </a:xfrm>
        <a:prstGeom prst="round1Rect">
          <a:avLst/>
        </a:prstGeom>
        <a:solidFill>
          <a:schemeClr val="bg1">
            <a:lumMod val="6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lvl="0" algn="ctr" defTabSz="622300">
            <a:lnSpc>
              <a:spcPct val="90000"/>
            </a:lnSpc>
            <a:spcBef>
              <a:spcPct val="0"/>
            </a:spcBef>
            <a:spcAft>
              <a:spcPct val="35000"/>
            </a:spcAft>
          </a:pPr>
          <a:endParaRPr lang="en-US" sz="1400" kern="1200" dirty="0">
            <a:solidFill>
              <a:schemeClr val="tx1"/>
            </a:solidFill>
            <a:latin typeface="Arial" pitchFamily="34" charset="0"/>
            <a:cs typeface="Arial" pitchFamily="34" charset="0"/>
          </a:endParaRPr>
        </a:p>
      </dsp:txBody>
      <dsp:txXfrm rot="10800000">
        <a:off x="0" y="1298209"/>
        <a:ext cx="1333500" cy="778926"/>
      </dsp:txXfrm>
    </dsp:sp>
    <dsp:sp modelId="{2A7FB167-0B1C-4338-A11B-B00BA5BFE428}">
      <dsp:nvSpPr>
        <dsp:cNvPr id="0" name=""/>
        <dsp:cNvSpPr/>
      </dsp:nvSpPr>
      <dsp:spPr>
        <a:xfrm rot="5400000">
          <a:off x="1480966" y="891102"/>
          <a:ext cx="1038568" cy="1333500"/>
        </a:xfrm>
        <a:prstGeom prst="round1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en-US" sz="2000" b="1" kern="1200" dirty="0" smtClean="0">
              <a:solidFill>
                <a:schemeClr val="tx1"/>
              </a:solidFill>
            </a:rPr>
            <a:t>E</a:t>
          </a:r>
          <a:r>
            <a:rPr lang="en-US" sz="1600" kern="1200" dirty="0" smtClean="0">
              <a:solidFill>
                <a:schemeClr val="tx1"/>
              </a:solidFill>
            </a:rPr>
            <a:t>xcellence</a:t>
          </a:r>
          <a:endParaRPr lang="en-US" sz="1600" kern="1200" dirty="0">
            <a:solidFill>
              <a:schemeClr val="tx1"/>
            </a:solidFill>
          </a:endParaRPr>
        </a:p>
      </dsp:txBody>
      <dsp:txXfrm rot="-5400000">
        <a:off x="1333499" y="1298210"/>
        <a:ext cx="1333500" cy="778926"/>
      </dsp:txXfrm>
    </dsp:sp>
    <dsp:sp modelId="{7D1645D3-BC61-4FB3-B80B-1D180AE29BFF}">
      <dsp:nvSpPr>
        <dsp:cNvPr id="0" name=""/>
        <dsp:cNvSpPr/>
      </dsp:nvSpPr>
      <dsp:spPr>
        <a:xfrm>
          <a:off x="688255" y="664683"/>
          <a:ext cx="1290489" cy="747768"/>
        </a:xfrm>
        <a:prstGeom prst="roundRect">
          <a:avLst/>
        </a:prstGeom>
        <a:solidFill>
          <a:schemeClr val="accent4">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t>Academic Excitement</a:t>
          </a:r>
          <a:endParaRPr lang="en-US" sz="1800" kern="1200" dirty="0"/>
        </a:p>
      </dsp:txBody>
      <dsp:txXfrm>
        <a:off x="724758" y="701186"/>
        <a:ext cx="1217483" cy="67476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4162CFB-C2AE-413E-91B1-3A85A2BB22CA}">
      <dsp:nvSpPr>
        <dsp:cNvPr id="0" name=""/>
        <dsp:cNvSpPr/>
      </dsp:nvSpPr>
      <dsp:spPr>
        <a:xfrm rot="16200000">
          <a:off x="85725" y="-85725"/>
          <a:ext cx="1181099" cy="1352550"/>
        </a:xfrm>
        <a:prstGeom prst="round1Rect">
          <a:avLst/>
        </a:prstGeom>
        <a:solidFill>
          <a:schemeClr val="bg1">
            <a:lumMod val="6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lvl="0" algn="ctr" defTabSz="622300">
            <a:lnSpc>
              <a:spcPct val="90000"/>
            </a:lnSpc>
            <a:spcBef>
              <a:spcPct val="0"/>
            </a:spcBef>
            <a:spcAft>
              <a:spcPct val="35000"/>
            </a:spcAft>
          </a:pPr>
          <a:endParaRPr lang="en-US" sz="1400" kern="1200" dirty="0">
            <a:solidFill>
              <a:schemeClr val="tx1"/>
            </a:solidFill>
          </a:endParaRPr>
        </a:p>
      </dsp:txBody>
      <dsp:txXfrm rot="5400000">
        <a:off x="0" y="0"/>
        <a:ext cx="1352550" cy="885825"/>
      </dsp:txXfrm>
    </dsp:sp>
    <dsp:sp modelId="{3B2F2757-B9CF-4E67-8B6A-F1D7ADA85245}">
      <dsp:nvSpPr>
        <dsp:cNvPr id="0" name=""/>
        <dsp:cNvSpPr/>
      </dsp:nvSpPr>
      <dsp:spPr>
        <a:xfrm>
          <a:off x="1352550" y="0"/>
          <a:ext cx="1352550" cy="1181099"/>
        </a:xfrm>
        <a:prstGeom prst="round1Rect">
          <a:avLst/>
        </a:prstGeom>
        <a:solidFill>
          <a:schemeClr val="bg1">
            <a:lumMod val="6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endParaRPr lang="en-US" sz="1800" kern="1200" dirty="0"/>
        </a:p>
      </dsp:txBody>
      <dsp:txXfrm>
        <a:off x="1352550" y="0"/>
        <a:ext cx="1352550" cy="885825"/>
      </dsp:txXfrm>
    </dsp:sp>
    <dsp:sp modelId="{F3C62DB3-DACD-4E94-AB23-2DCEF32522E0}">
      <dsp:nvSpPr>
        <dsp:cNvPr id="0" name=""/>
        <dsp:cNvSpPr/>
      </dsp:nvSpPr>
      <dsp:spPr>
        <a:xfrm rot="10800000">
          <a:off x="0" y="1181099"/>
          <a:ext cx="1352550" cy="1181099"/>
        </a:xfrm>
        <a:prstGeom prst="round1Rect">
          <a:avLst/>
        </a:prstGeom>
        <a:solidFill>
          <a:srgbClr val="FF0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lvl="0" algn="ctr" defTabSz="711200">
            <a:lnSpc>
              <a:spcPct val="90000"/>
            </a:lnSpc>
            <a:spcBef>
              <a:spcPct val="0"/>
            </a:spcBef>
            <a:spcAft>
              <a:spcPct val="35000"/>
            </a:spcAft>
          </a:pPr>
          <a:r>
            <a:rPr lang="en-US" sz="1600" b="1" kern="1200" dirty="0" smtClean="0">
              <a:solidFill>
                <a:schemeClr val="tx1"/>
              </a:solidFill>
            </a:rPr>
            <a:t>C</a:t>
          </a:r>
          <a:r>
            <a:rPr lang="en-US" sz="1600" kern="1200" dirty="0" smtClean="0">
              <a:solidFill>
                <a:schemeClr val="tx1"/>
              </a:solidFill>
            </a:rPr>
            <a:t>ollaborative</a:t>
          </a:r>
          <a:endParaRPr lang="en-US" sz="1600" kern="1200" dirty="0">
            <a:solidFill>
              <a:schemeClr val="tx1"/>
            </a:solidFill>
          </a:endParaRPr>
        </a:p>
      </dsp:txBody>
      <dsp:txXfrm rot="10800000">
        <a:off x="0" y="1476374"/>
        <a:ext cx="1352550" cy="885825"/>
      </dsp:txXfrm>
    </dsp:sp>
    <dsp:sp modelId="{54915D4E-549C-490A-8463-04A72980FAB9}">
      <dsp:nvSpPr>
        <dsp:cNvPr id="0" name=""/>
        <dsp:cNvSpPr/>
      </dsp:nvSpPr>
      <dsp:spPr>
        <a:xfrm rot="5400000">
          <a:off x="1438275" y="1095374"/>
          <a:ext cx="1181099" cy="1352550"/>
        </a:xfrm>
        <a:prstGeom prst="round1Rect">
          <a:avLst/>
        </a:prstGeom>
        <a:solidFill>
          <a:schemeClr val="bg1">
            <a:lumMod val="6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endParaRPr lang="en-US" sz="1800" kern="1200"/>
        </a:p>
      </dsp:txBody>
      <dsp:txXfrm rot="-5400000">
        <a:off x="1352550" y="1476374"/>
        <a:ext cx="1352550" cy="885825"/>
      </dsp:txXfrm>
    </dsp:sp>
    <dsp:sp modelId="{8BCC4B6B-58E5-46D2-9374-1CD8DA24BADB}">
      <dsp:nvSpPr>
        <dsp:cNvPr id="0" name=""/>
        <dsp:cNvSpPr/>
      </dsp:nvSpPr>
      <dsp:spPr>
        <a:xfrm>
          <a:off x="698087" y="755903"/>
          <a:ext cx="1308924" cy="850391"/>
        </a:xfrm>
        <a:prstGeom prst="roundRect">
          <a:avLst/>
        </a:prstGeom>
        <a:solidFill>
          <a:schemeClr val="accent4">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t>Academic Excitement</a:t>
          </a:r>
          <a:endParaRPr lang="en-US" sz="1800" kern="1200" dirty="0"/>
        </a:p>
      </dsp:txBody>
      <dsp:txXfrm>
        <a:off x="739600" y="797416"/>
        <a:ext cx="1225898" cy="767365"/>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D97D435-058F-4FAF-AB5B-E3D4E7C98AB8}">
      <dsp:nvSpPr>
        <dsp:cNvPr id="0" name=""/>
        <dsp:cNvSpPr/>
      </dsp:nvSpPr>
      <dsp:spPr>
        <a:xfrm>
          <a:off x="3234275" y="2643532"/>
          <a:ext cx="1957262" cy="1957262"/>
        </a:xfrm>
        <a:prstGeom prst="ellipse">
          <a:avLst/>
        </a:prstGeom>
        <a:solidFill>
          <a:srgbClr val="7030A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US" sz="2000" b="1" kern="1200" dirty="0" smtClean="0">
              <a:solidFill>
                <a:schemeClr val="tx1"/>
              </a:solidFill>
              <a:latin typeface="Arial" pitchFamily="34" charset="0"/>
              <a:cs typeface="Arial" pitchFamily="34" charset="0"/>
            </a:rPr>
            <a:t>Creating Academic Excitement</a:t>
          </a:r>
          <a:endParaRPr lang="en-US" sz="2000" b="1" kern="1200" dirty="0">
            <a:solidFill>
              <a:schemeClr val="tx1"/>
            </a:solidFill>
            <a:latin typeface="Arial" pitchFamily="34" charset="0"/>
            <a:cs typeface="Arial" pitchFamily="34" charset="0"/>
          </a:endParaRPr>
        </a:p>
      </dsp:txBody>
      <dsp:txXfrm>
        <a:off x="3520909" y="2930166"/>
        <a:ext cx="1383994" cy="1383994"/>
      </dsp:txXfrm>
    </dsp:sp>
    <dsp:sp modelId="{475DD378-7376-4ECB-B156-1381555775A9}">
      <dsp:nvSpPr>
        <dsp:cNvPr id="0" name=""/>
        <dsp:cNvSpPr/>
      </dsp:nvSpPr>
      <dsp:spPr>
        <a:xfrm rot="10800000">
          <a:off x="1335870" y="3343253"/>
          <a:ext cx="1793992" cy="557819"/>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DADFB470-D77B-4D3E-BBB9-83B0BCCAD9FD}">
      <dsp:nvSpPr>
        <dsp:cNvPr id="0" name=""/>
        <dsp:cNvSpPr/>
      </dsp:nvSpPr>
      <dsp:spPr>
        <a:xfrm>
          <a:off x="209957" y="2743203"/>
          <a:ext cx="2251825" cy="1757920"/>
        </a:xfrm>
        <a:prstGeom prst="roundRect">
          <a:avLst>
            <a:gd name="adj" fmla="val 10000"/>
          </a:avLst>
        </a:prstGeom>
        <a:solidFill>
          <a:schemeClr val="tx2">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lvl="0" algn="l" defTabSz="622300">
            <a:lnSpc>
              <a:spcPct val="90000"/>
            </a:lnSpc>
            <a:spcBef>
              <a:spcPct val="0"/>
            </a:spcBef>
            <a:spcAft>
              <a:spcPct val="35000"/>
            </a:spcAft>
          </a:pPr>
          <a:r>
            <a:rPr lang="en-US" sz="1400" kern="1200" dirty="0" smtClean="0">
              <a:solidFill>
                <a:schemeClr val="tx1"/>
              </a:solidFill>
              <a:latin typeface="Arial" pitchFamily="34" charset="0"/>
              <a:cs typeface="Arial" pitchFamily="34" charset="0"/>
            </a:rPr>
            <a:t>Students need to make connections with the idea that employers need and want critical thinkers.  Reflective thinking is a job skill that employers are seeking.  Faculty </a:t>
          </a:r>
          <a:endParaRPr lang="en-US" sz="1400" kern="1200" dirty="0">
            <a:solidFill>
              <a:schemeClr val="tx1"/>
            </a:solidFill>
            <a:latin typeface="Arial" pitchFamily="34" charset="0"/>
            <a:cs typeface="Arial" pitchFamily="34" charset="0"/>
          </a:endParaRPr>
        </a:p>
      </dsp:txBody>
      <dsp:txXfrm>
        <a:off x="261445" y="2794691"/>
        <a:ext cx="2148849" cy="1654944"/>
      </dsp:txXfrm>
    </dsp:sp>
    <dsp:sp modelId="{9169701A-11E0-494F-8921-C6DB55E201F9}">
      <dsp:nvSpPr>
        <dsp:cNvPr id="0" name=""/>
        <dsp:cNvSpPr/>
      </dsp:nvSpPr>
      <dsp:spPr>
        <a:xfrm rot="13500000">
          <a:off x="1915810" y="1943154"/>
          <a:ext cx="1793992" cy="557819"/>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8AB4932D-E56B-4BF0-84D0-DC91E09EADFA}">
      <dsp:nvSpPr>
        <dsp:cNvPr id="0" name=""/>
        <dsp:cNvSpPr/>
      </dsp:nvSpPr>
      <dsp:spPr>
        <a:xfrm>
          <a:off x="1248835" y="844032"/>
          <a:ext cx="1859399" cy="1487519"/>
        </a:xfrm>
        <a:prstGeom prst="roundRect">
          <a:avLst>
            <a:gd name="adj" fmla="val 10000"/>
          </a:avLst>
        </a:prstGeom>
        <a:solidFill>
          <a:srgbClr val="92D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711200">
            <a:lnSpc>
              <a:spcPct val="90000"/>
            </a:lnSpc>
            <a:spcBef>
              <a:spcPct val="0"/>
            </a:spcBef>
            <a:spcAft>
              <a:spcPct val="35000"/>
            </a:spcAft>
          </a:pPr>
          <a:r>
            <a:rPr lang="en-US" sz="1600" kern="1200" dirty="0" smtClean="0">
              <a:solidFill>
                <a:schemeClr val="tx1"/>
              </a:solidFill>
              <a:latin typeface="Arial" pitchFamily="34" charset="0"/>
              <a:cs typeface="Arial" pitchFamily="34" charset="0"/>
            </a:rPr>
            <a:t>I would love to have every first-year student having dinner in a faculty member’s home. Dean</a:t>
          </a:r>
          <a:endParaRPr lang="en-US" sz="1600" kern="1200" dirty="0">
            <a:solidFill>
              <a:schemeClr val="tx1"/>
            </a:solidFill>
            <a:latin typeface="Arial" pitchFamily="34" charset="0"/>
            <a:cs typeface="Arial" pitchFamily="34" charset="0"/>
          </a:endParaRPr>
        </a:p>
      </dsp:txBody>
      <dsp:txXfrm>
        <a:off x="1292403" y="887600"/>
        <a:ext cx="1772263" cy="1400383"/>
      </dsp:txXfrm>
    </dsp:sp>
    <dsp:sp modelId="{1A5DB2B6-C4C8-482D-B499-2F0CBA4BB64D}">
      <dsp:nvSpPr>
        <dsp:cNvPr id="0" name=""/>
        <dsp:cNvSpPr/>
      </dsp:nvSpPr>
      <dsp:spPr>
        <a:xfrm rot="16200000">
          <a:off x="3315910" y="1363214"/>
          <a:ext cx="1793992" cy="557819"/>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D5008126-6862-481F-92CA-35C6B86D32F6}">
      <dsp:nvSpPr>
        <dsp:cNvPr id="0" name=""/>
        <dsp:cNvSpPr/>
      </dsp:nvSpPr>
      <dsp:spPr>
        <a:xfrm>
          <a:off x="3283206" y="1368"/>
          <a:ext cx="1859399" cy="1487519"/>
        </a:xfrm>
        <a:prstGeom prst="roundRect">
          <a:avLst>
            <a:gd name="adj" fmla="val 10000"/>
          </a:avLst>
        </a:prstGeom>
        <a:solidFill>
          <a:schemeClr val="accent2">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711200">
            <a:lnSpc>
              <a:spcPct val="90000"/>
            </a:lnSpc>
            <a:spcBef>
              <a:spcPct val="0"/>
            </a:spcBef>
            <a:spcAft>
              <a:spcPct val="35000"/>
            </a:spcAft>
          </a:pPr>
          <a:r>
            <a:rPr lang="en-US" sz="1600" kern="1200" dirty="0" smtClean="0">
              <a:solidFill>
                <a:schemeClr val="tx1"/>
              </a:solidFill>
              <a:latin typeface="Arial" pitchFamily="34" charset="0"/>
              <a:cs typeface="Arial" pitchFamily="34" charset="0"/>
            </a:rPr>
            <a:t>We need to make learning more relevant to what we see in the world.  Student</a:t>
          </a:r>
          <a:endParaRPr lang="en-US" sz="1600" kern="1200" dirty="0">
            <a:solidFill>
              <a:schemeClr val="tx1"/>
            </a:solidFill>
            <a:latin typeface="Arial" pitchFamily="34" charset="0"/>
            <a:cs typeface="Arial" pitchFamily="34" charset="0"/>
          </a:endParaRPr>
        </a:p>
      </dsp:txBody>
      <dsp:txXfrm>
        <a:off x="3326774" y="44936"/>
        <a:ext cx="1772263" cy="1400383"/>
      </dsp:txXfrm>
    </dsp:sp>
    <dsp:sp modelId="{78DF1BF8-4B25-4E78-82FE-1FA0C9A8EA88}">
      <dsp:nvSpPr>
        <dsp:cNvPr id="0" name=""/>
        <dsp:cNvSpPr/>
      </dsp:nvSpPr>
      <dsp:spPr>
        <a:xfrm rot="18900000">
          <a:off x="4716009" y="1943154"/>
          <a:ext cx="1793992" cy="557819"/>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DE1DCDD-FF60-44CA-9B2E-310EC0CE500F}">
      <dsp:nvSpPr>
        <dsp:cNvPr id="0" name=""/>
        <dsp:cNvSpPr/>
      </dsp:nvSpPr>
      <dsp:spPr>
        <a:xfrm>
          <a:off x="5317578" y="844032"/>
          <a:ext cx="1859399" cy="1487519"/>
        </a:xfrm>
        <a:prstGeom prst="roundRect">
          <a:avLst>
            <a:gd name="adj" fmla="val 10000"/>
          </a:avLst>
        </a:prstGeom>
        <a:solidFill>
          <a:schemeClr val="accent5">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711200">
            <a:lnSpc>
              <a:spcPct val="90000"/>
            </a:lnSpc>
            <a:spcBef>
              <a:spcPct val="0"/>
            </a:spcBef>
            <a:spcAft>
              <a:spcPct val="35000"/>
            </a:spcAft>
          </a:pPr>
          <a:r>
            <a:rPr lang="en-US" sz="1600" kern="1200" dirty="0" smtClean="0">
              <a:solidFill>
                <a:schemeClr val="tx1"/>
              </a:solidFill>
              <a:latin typeface="Arial" pitchFamily="34" charset="0"/>
              <a:cs typeface="Arial" pitchFamily="34" charset="0"/>
            </a:rPr>
            <a:t>Academic excitement instead of evaluation.  Student </a:t>
          </a:r>
          <a:endParaRPr lang="en-US" sz="1600" kern="1200" dirty="0">
            <a:solidFill>
              <a:schemeClr val="tx1"/>
            </a:solidFill>
            <a:latin typeface="Arial" pitchFamily="34" charset="0"/>
            <a:cs typeface="Arial" pitchFamily="34" charset="0"/>
          </a:endParaRPr>
        </a:p>
      </dsp:txBody>
      <dsp:txXfrm>
        <a:off x="5361146" y="887600"/>
        <a:ext cx="1772263" cy="1400383"/>
      </dsp:txXfrm>
    </dsp:sp>
    <dsp:sp modelId="{3A793B6A-AFD2-4DCF-A9BC-3ED655471DEB}">
      <dsp:nvSpPr>
        <dsp:cNvPr id="0" name=""/>
        <dsp:cNvSpPr/>
      </dsp:nvSpPr>
      <dsp:spPr>
        <a:xfrm>
          <a:off x="5295950" y="3343253"/>
          <a:ext cx="1793992" cy="557819"/>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C34120B-8111-4161-B969-58EB19891F5E}">
      <dsp:nvSpPr>
        <dsp:cNvPr id="0" name=""/>
        <dsp:cNvSpPr/>
      </dsp:nvSpPr>
      <dsp:spPr>
        <a:xfrm>
          <a:off x="6160242" y="2878403"/>
          <a:ext cx="1859399" cy="1487519"/>
        </a:xfrm>
        <a:prstGeom prst="roundRect">
          <a:avLst>
            <a:gd name="adj" fmla="val 10000"/>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711200">
            <a:lnSpc>
              <a:spcPct val="90000"/>
            </a:lnSpc>
            <a:spcBef>
              <a:spcPct val="0"/>
            </a:spcBef>
            <a:spcAft>
              <a:spcPct val="35000"/>
            </a:spcAft>
          </a:pPr>
          <a:r>
            <a:rPr lang="en-US" sz="1600" kern="1200" dirty="0" smtClean="0">
              <a:solidFill>
                <a:schemeClr val="tx1"/>
              </a:solidFill>
              <a:latin typeface="Arial" pitchFamily="34" charset="0"/>
              <a:cs typeface="Arial" pitchFamily="34" charset="0"/>
            </a:rPr>
            <a:t>We are motivated by professors who want to teach, who are willing to go the extra mile.  Student   </a:t>
          </a:r>
          <a:endParaRPr lang="en-US" sz="1600" kern="1200" dirty="0">
            <a:solidFill>
              <a:schemeClr val="tx1"/>
            </a:solidFill>
            <a:latin typeface="Arial" pitchFamily="34" charset="0"/>
            <a:cs typeface="Arial" pitchFamily="34" charset="0"/>
          </a:endParaRPr>
        </a:p>
      </dsp:txBody>
      <dsp:txXfrm>
        <a:off x="6203810" y="2921971"/>
        <a:ext cx="1772263" cy="1400383"/>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9F48350-6FEF-4686-A718-BD7CE4B6A8E8}">
      <dsp:nvSpPr>
        <dsp:cNvPr id="0" name=""/>
        <dsp:cNvSpPr/>
      </dsp:nvSpPr>
      <dsp:spPr>
        <a:xfrm>
          <a:off x="2971823" y="3200405"/>
          <a:ext cx="2431636" cy="2387439"/>
        </a:xfrm>
        <a:prstGeom prst="ellipse">
          <a:avLst/>
        </a:prstGeom>
        <a:solidFill>
          <a:srgbClr val="FF0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US" sz="1800" b="1" kern="1200" dirty="0" smtClean="0">
              <a:solidFill>
                <a:schemeClr val="tx1"/>
              </a:solidFill>
              <a:latin typeface="Arial" pitchFamily="34" charset="0"/>
              <a:cs typeface="Arial" pitchFamily="34" charset="0"/>
            </a:rPr>
            <a:t>Suppressing Academic Excitement</a:t>
          </a:r>
          <a:endParaRPr lang="en-US" sz="1800" b="1" kern="1200" dirty="0">
            <a:solidFill>
              <a:schemeClr val="tx1"/>
            </a:solidFill>
            <a:latin typeface="Arial" pitchFamily="34" charset="0"/>
            <a:cs typeface="Arial" pitchFamily="34" charset="0"/>
          </a:endParaRPr>
        </a:p>
      </dsp:txBody>
      <dsp:txXfrm>
        <a:off x="3327928" y="3550037"/>
        <a:ext cx="1719426" cy="1688175"/>
      </dsp:txXfrm>
    </dsp:sp>
    <dsp:sp modelId="{204A6C47-9760-4358-B0E8-14C2D6DC6D92}">
      <dsp:nvSpPr>
        <dsp:cNvPr id="0" name=""/>
        <dsp:cNvSpPr/>
      </dsp:nvSpPr>
      <dsp:spPr>
        <a:xfrm rot="12886050">
          <a:off x="906164" y="2639510"/>
          <a:ext cx="2387707" cy="610866"/>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D8D7A55-6030-4CE2-A19A-8284EADE1C23}">
      <dsp:nvSpPr>
        <dsp:cNvPr id="0" name=""/>
        <dsp:cNvSpPr/>
      </dsp:nvSpPr>
      <dsp:spPr>
        <a:xfrm>
          <a:off x="-12711" y="1600187"/>
          <a:ext cx="2264020" cy="1327927"/>
        </a:xfrm>
        <a:prstGeom prst="roundRect">
          <a:avLst>
            <a:gd name="adj" fmla="val 10000"/>
          </a:avLst>
        </a:prstGeom>
        <a:solidFill>
          <a:schemeClr val="accent3">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lvl="0" algn="l" defTabSz="622300">
            <a:lnSpc>
              <a:spcPct val="90000"/>
            </a:lnSpc>
            <a:spcBef>
              <a:spcPct val="0"/>
            </a:spcBef>
            <a:spcAft>
              <a:spcPct val="35000"/>
            </a:spcAft>
          </a:pPr>
          <a:r>
            <a:rPr lang="en-US" sz="1400" kern="1200" dirty="0" smtClean="0">
              <a:solidFill>
                <a:schemeClr val="tx1"/>
              </a:solidFill>
              <a:latin typeface="Arial" pitchFamily="34" charset="0"/>
              <a:cs typeface="Arial" pitchFamily="34" charset="0"/>
            </a:rPr>
            <a:t>Students have never been more segregated. Technology has not helped them to foster healthy/ authentic relationships.  Faculty</a:t>
          </a:r>
          <a:endParaRPr lang="en-US" sz="1400" kern="1200" dirty="0">
            <a:solidFill>
              <a:schemeClr val="tx1"/>
            </a:solidFill>
            <a:latin typeface="Arial" pitchFamily="34" charset="0"/>
            <a:cs typeface="Arial" pitchFamily="34" charset="0"/>
          </a:endParaRPr>
        </a:p>
      </dsp:txBody>
      <dsp:txXfrm>
        <a:off x="26183" y="1639081"/>
        <a:ext cx="2186232" cy="1250139"/>
      </dsp:txXfrm>
    </dsp:sp>
    <dsp:sp modelId="{430767C1-D009-45B3-8233-D91718ED530E}">
      <dsp:nvSpPr>
        <dsp:cNvPr id="0" name=""/>
        <dsp:cNvSpPr/>
      </dsp:nvSpPr>
      <dsp:spPr>
        <a:xfrm rot="10697149">
          <a:off x="1161430" y="4113263"/>
          <a:ext cx="1764702" cy="610866"/>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6FEFF1D0-B38D-48DC-8B69-028286FE8237}">
      <dsp:nvSpPr>
        <dsp:cNvPr id="0" name=""/>
        <dsp:cNvSpPr/>
      </dsp:nvSpPr>
      <dsp:spPr>
        <a:xfrm>
          <a:off x="152415" y="3530754"/>
          <a:ext cx="1906796" cy="1911201"/>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lvl="0" algn="l" defTabSz="622300">
            <a:lnSpc>
              <a:spcPct val="90000"/>
            </a:lnSpc>
            <a:spcBef>
              <a:spcPct val="0"/>
            </a:spcBef>
            <a:spcAft>
              <a:spcPct val="35000"/>
            </a:spcAft>
          </a:pPr>
          <a:r>
            <a:rPr lang="en-US" sz="1400" kern="1200" dirty="0" smtClean="0">
              <a:solidFill>
                <a:schemeClr val="tx1"/>
              </a:solidFill>
              <a:latin typeface="Arial" pitchFamily="34" charset="0"/>
              <a:cs typeface="Arial" pitchFamily="34" charset="0"/>
            </a:rPr>
            <a:t>There is little opportunity for students to reflect upon and share their transformative study abroad experience with classmates. Faculty</a:t>
          </a:r>
        </a:p>
        <a:p>
          <a:pPr lvl="0" algn="ctr" defTabSz="622300">
            <a:lnSpc>
              <a:spcPct val="90000"/>
            </a:lnSpc>
            <a:spcBef>
              <a:spcPct val="0"/>
            </a:spcBef>
            <a:spcAft>
              <a:spcPct val="35000"/>
            </a:spcAft>
          </a:pPr>
          <a:endParaRPr lang="en-US" sz="1400" kern="1200" dirty="0">
            <a:solidFill>
              <a:schemeClr val="tx1"/>
            </a:solidFill>
            <a:latin typeface="Arial" pitchFamily="34" charset="0"/>
            <a:cs typeface="Arial" pitchFamily="34" charset="0"/>
          </a:endParaRPr>
        </a:p>
      </dsp:txBody>
      <dsp:txXfrm>
        <a:off x="208263" y="3586602"/>
        <a:ext cx="1795100" cy="1799505"/>
      </dsp:txXfrm>
    </dsp:sp>
    <dsp:sp modelId="{3E4027B9-15F6-41AB-872A-0330C762CEE6}">
      <dsp:nvSpPr>
        <dsp:cNvPr id="0" name=""/>
        <dsp:cNvSpPr/>
      </dsp:nvSpPr>
      <dsp:spPr>
        <a:xfrm rot="15138261">
          <a:off x="2501520" y="1899214"/>
          <a:ext cx="1975107" cy="610866"/>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7C05A5CB-13BD-4053-A218-F00CE5FE3AD1}">
      <dsp:nvSpPr>
        <dsp:cNvPr id="0" name=""/>
        <dsp:cNvSpPr/>
      </dsp:nvSpPr>
      <dsp:spPr>
        <a:xfrm>
          <a:off x="2324110" y="609591"/>
          <a:ext cx="1729572" cy="1308459"/>
        </a:xfrm>
        <a:prstGeom prst="roundRect">
          <a:avLst>
            <a:gd name="adj" fmla="val 10000"/>
          </a:avLst>
        </a:prstGeom>
        <a:solidFill>
          <a:schemeClr val="accent2">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lvl="0" algn="ctr" defTabSz="622300">
            <a:lnSpc>
              <a:spcPct val="90000"/>
            </a:lnSpc>
            <a:spcBef>
              <a:spcPct val="0"/>
            </a:spcBef>
            <a:spcAft>
              <a:spcPct val="35000"/>
            </a:spcAft>
          </a:pPr>
          <a:r>
            <a:rPr lang="en-US" sz="1400" kern="1200" dirty="0" smtClean="0">
              <a:solidFill>
                <a:schemeClr val="tx1"/>
              </a:solidFill>
              <a:latin typeface="Arial" pitchFamily="34" charset="0"/>
              <a:cs typeface="Arial" pitchFamily="34" charset="0"/>
            </a:rPr>
            <a:t>Our students binge or bust, unfortunately this is modeled by faculty.  Faculty </a:t>
          </a:r>
          <a:endParaRPr lang="en-US" sz="1400" kern="1200" dirty="0">
            <a:solidFill>
              <a:schemeClr val="tx1"/>
            </a:solidFill>
            <a:latin typeface="Arial" pitchFamily="34" charset="0"/>
            <a:cs typeface="Arial" pitchFamily="34" charset="0"/>
          </a:endParaRPr>
        </a:p>
      </dsp:txBody>
      <dsp:txXfrm>
        <a:off x="2362433" y="647914"/>
        <a:ext cx="1652926" cy="1231813"/>
      </dsp:txXfrm>
    </dsp:sp>
    <dsp:sp modelId="{72CE6FC0-ABFD-4914-A852-29C2C97A5CD3}">
      <dsp:nvSpPr>
        <dsp:cNvPr id="0" name=""/>
        <dsp:cNvSpPr/>
      </dsp:nvSpPr>
      <dsp:spPr>
        <a:xfrm rot="17323234">
          <a:off x="3909924" y="1865940"/>
          <a:ext cx="2061934" cy="610866"/>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9F32E7DC-9935-4844-B3FB-05AA2ED3E88F}">
      <dsp:nvSpPr>
        <dsp:cNvPr id="0" name=""/>
        <dsp:cNvSpPr/>
      </dsp:nvSpPr>
      <dsp:spPr>
        <a:xfrm>
          <a:off x="4305714" y="533416"/>
          <a:ext cx="1932137" cy="1323066"/>
        </a:xfrm>
        <a:prstGeom prst="roundRect">
          <a:avLst>
            <a:gd name="adj" fmla="val 10000"/>
          </a:avLst>
        </a:prstGeom>
        <a:solidFill>
          <a:schemeClr val="accent4">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lvl="0" algn="l" defTabSz="622300">
            <a:lnSpc>
              <a:spcPct val="90000"/>
            </a:lnSpc>
            <a:spcBef>
              <a:spcPct val="0"/>
            </a:spcBef>
            <a:spcAft>
              <a:spcPct val="35000"/>
            </a:spcAft>
          </a:pPr>
          <a:r>
            <a:rPr lang="en-US" sz="1400" kern="1200" dirty="0" smtClean="0">
              <a:solidFill>
                <a:schemeClr val="tx1"/>
              </a:solidFill>
              <a:latin typeface="Arial" pitchFamily="34" charset="0"/>
              <a:cs typeface="Arial" pitchFamily="34" charset="0"/>
            </a:rPr>
            <a:t>We have great busy workers, not great intellectual engagers.  They are goal oriented and driven.   Rector</a:t>
          </a:r>
          <a:endParaRPr lang="en-US" sz="1400" kern="1200" dirty="0">
            <a:solidFill>
              <a:schemeClr val="tx1"/>
            </a:solidFill>
            <a:latin typeface="Arial" pitchFamily="34" charset="0"/>
            <a:cs typeface="Arial" pitchFamily="34" charset="0"/>
          </a:endParaRPr>
        </a:p>
      </dsp:txBody>
      <dsp:txXfrm>
        <a:off x="4344465" y="572167"/>
        <a:ext cx="1854635" cy="1245564"/>
      </dsp:txXfrm>
    </dsp:sp>
    <dsp:sp modelId="{765E421D-DF0A-4ED8-A1E1-F93B0E1E6F7A}">
      <dsp:nvSpPr>
        <dsp:cNvPr id="0" name=""/>
        <dsp:cNvSpPr/>
      </dsp:nvSpPr>
      <dsp:spPr>
        <a:xfrm rot="19708478">
          <a:off x="5167333" y="2835527"/>
          <a:ext cx="2126511" cy="610866"/>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C383EFA9-5843-42FC-9ACE-FC610E3E4A5D}">
      <dsp:nvSpPr>
        <dsp:cNvPr id="0" name=""/>
        <dsp:cNvSpPr/>
      </dsp:nvSpPr>
      <dsp:spPr>
        <a:xfrm>
          <a:off x="6286902" y="1832451"/>
          <a:ext cx="1700029" cy="1505116"/>
        </a:xfrm>
        <a:prstGeom prst="roundRect">
          <a:avLst>
            <a:gd name="adj" fmla="val 10000"/>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lvl="0" algn="l" defTabSz="622300">
            <a:lnSpc>
              <a:spcPct val="90000"/>
            </a:lnSpc>
            <a:spcBef>
              <a:spcPct val="0"/>
            </a:spcBef>
            <a:spcAft>
              <a:spcPct val="35000"/>
            </a:spcAft>
          </a:pPr>
          <a:r>
            <a:rPr lang="en-US" sz="1400" kern="1200" dirty="0" smtClean="0">
              <a:solidFill>
                <a:schemeClr val="tx1"/>
              </a:solidFill>
              <a:latin typeface="Arial" pitchFamily="34" charset="0"/>
              <a:cs typeface="Arial" pitchFamily="34" charset="0"/>
            </a:rPr>
            <a:t>Freshmen don’t feel integrated.  We need  new programming to  and engage them earlier.   Student</a:t>
          </a:r>
          <a:endParaRPr lang="en-US" sz="1400" kern="1200" dirty="0">
            <a:solidFill>
              <a:schemeClr val="tx1"/>
            </a:solidFill>
            <a:latin typeface="Arial" pitchFamily="34" charset="0"/>
            <a:cs typeface="Arial" pitchFamily="34" charset="0"/>
          </a:endParaRPr>
        </a:p>
      </dsp:txBody>
      <dsp:txXfrm>
        <a:off x="6330985" y="1876534"/>
        <a:ext cx="1611863" cy="1416950"/>
      </dsp:txXfrm>
    </dsp:sp>
    <dsp:sp modelId="{2DCE777D-B505-4DD3-8AFC-F92EC7EAFAFF}">
      <dsp:nvSpPr>
        <dsp:cNvPr id="0" name=""/>
        <dsp:cNvSpPr/>
      </dsp:nvSpPr>
      <dsp:spPr>
        <a:xfrm rot="49992">
          <a:off x="5515292" y="4122002"/>
          <a:ext cx="1925725" cy="610866"/>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B269351-11A3-4114-A5FD-D2AAF542D36C}">
      <dsp:nvSpPr>
        <dsp:cNvPr id="0" name=""/>
        <dsp:cNvSpPr/>
      </dsp:nvSpPr>
      <dsp:spPr>
        <a:xfrm>
          <a:off x="6690728" y="3657599"/>
          <a:ext cx="1500375" cy="1567675"/>
        </a:xfrm>
        <a:prstGeom prst="roundRect">
          <a:avLst>
            <a:gd name="adj" fmla="val 10000"/>
          </a:avLst>
        </a:prstGeom>
        <a:solidFill>
          <a:schemeClr val="accent5">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lvl="0" algn="l" defTabSz="622300">
            <a:lnSpc>
              <a:spcPct val="90000"/>
            </a:lnSpc>
            <a:spcBef>
              <a:spcPct val="0"/>
            </a:spcBef>
            <a:spcAft>
              <a:spcPct val="35000"/>
            </a:spcAft>
          </a:pPr>
          <a:r>
            <a:rPr lang="en-US" sz="1400" kern="1200" dirty="0" smtClean="0">
              <a:solidFill>
                <a:schemeClr val="tx1"/>
              </a:solidFill>
              <a:latin typeface="Arial" pitchFamily="34" charset="0"/>
              <a:cs typeface="Arial" pitchFamily="34" charset="0"/>
            </a:rPr>
            <a:t>Need to find a balance.  Is this my home or just an extended classroom. Rector</a:t>
          </a:r>
          <a:endParaRPr lang="en-US" sz="1400" kern="1200" dirty="0">
            <a:solidFill>
              <a:schemeClr val="tx1"/>
            </a:solidFill>
            <a:latin typeface="Arial" pitchFamily="34" charset="0"/>
            <a:cs typeface="Arial" pitchFamily="34" charset="0"/>
          </a:endParaRPr>
        </a:p>
      </dsp:txBody>
      <dsp:txXfrm>
        <a:off x="6734672" y="3701543"/>
        <a:ext cx="1412487" cy="1479787"/>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8B24679-C652-4F6A-9F9A-F65365C8D5B7}">
      <dsp:nvSpPr>
        <dsp:cNvPr id="0" name=""/>
        <dsp:cNvSpPr/>
      </dsp:nvSpPr>
      <dsp:spPr>
        <a:xfrm>
          <a:off x="5408429" y="2339708"/>
          <a:ext cx="154039" cy="154038"/>
        </a:xfrm>
        <a:prstGeom prst="ellips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FEFB0E0-96F1-42BC-B53E-52A0C478B843}">
      <dsp:nvSpPr>
        <dsp:cNvPr id="0" name=""/>
        <dsp:cNvSpPr/>
      </dsp:nvSpPr>
      <dsp:spPr>
        <a:xfrm>
          <a:off x="5126477" y="2339708"/>
          <a:ext cx="154039" cy="154038"/>
        </a:xfrm>
        <a:prstGeom prst="ellips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0B21F0A-3B92-4875-B17F-2C67B6F6A691}">
      <dsp:nvSpPr>
        <dsp:cNvPr id="0" name=""/>
        <dsp:cNvSpPr/>
      </dsp:nvSpPr>
      <dsp:spPr>
        <a:xfrm>
          <a:off x="4845069" y="2339708"/>
          <a:ext cx="154039" cy="154038"/>
        </a:xfrm>
        <a:prstGeom prst="ellips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4237BD3-8B3E-480C-B9EC-CE8DDC75B7E0}">
      <dsp:nvSpPr>
        <dsp:cNvPr id="0" name=""/>
        <dsp:cNvSpPr/>
      </dsp:nvSpPr>
      <dsp:spPr>
        <a:xfrm>
          <a:off x="4563117" y="2339708"/>
          <a:ext cx="154039" cy="154038"/>
        </a:xfrm>
        <a:prstGeom prst="ellips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58C996B-07DC-4FC7-8358-7A9D36F104DA}">
      <dsp:nvSpPr>
        <dsp:cNvPr id="0" name=""/>
        <dsp:cNvSpPr/>
      </dsp:nvSpPr>
      <dsp:spPr>
        <a:xfrm>
          <a:off x="4281165" y="2339708"/>
          <a:ext cx="154039" cy="154038"/>
        </a:xfrm>
        <a:prstGeom prst="ellips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674D2FB-2DEF-4F04-B1F1-9CC17D953EAF}">
      <dsp:nvSpPr>
        <dsp:cNvPr id="0" name=""/>
        <dsp:cNvSpPr/>
      </dsp:nvSpPr>
      <dsp:spPr>
        <a:xfrm>
          <a:off x="3845718" y="2262688"/>
          <a:ext cx="308078" cy="307779"/>
        </a:xfrm>
        <a:prstGeom prst="ellips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2429637-1B80-45E6-83AF-5932DB54079F}">
      <dsp:nvSpPr>
        <dsp:cNvPr id="0" name=""/>
        <dsp:cNvSpPr/>
      </dsp:nvSpPr>
      <dsp:spPr>
        <a:xfrm>
          <a:off x="5157503" y="2021817"/>
          <a:ext cx="154039" cy="154038"/>
        </a:xfrm>
        <a:prstGeom prst="ellips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6947253-C11B-4DFC-B9C5-F88236CE46C6}">
      <dsp:nvSpPr>
        <dsp:cNvPr id="0" name=""/>
        <dsp:cNvSpPr/>
      </dsp:nvSpPr>
      <dsp:spPr>
        <a:xfrm>
          <a:off x="5157503" y="2659679"/>
          <a:ext cx="154039" cy="154038"/>
        </a:xfrm>
        <a:prstGeom prst="ellips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088E869-4F47-4CF6-A0F4-4365FE8C1080}">
      <dsp:nvSpPr>
        <dsp:cNvPr id="0" name=""/>
        <dsp:cNvSpPr/>
      </dsp:nvSpPr>
      <dsp:spPr>
        <a:xfrm>
          <a:off x="5295213" y="2160095"/>
          <a:ext cx="154039" cy="154038"/>
        </a:xfrm>
        <a:prstGeom prst="ellips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BD32288-230F-432A-B937-098DAC4FD807}">
      <dsp:nvSpPr>
        <dsp:cNvPr id="0" name=""/>
        <dsp:cNvSpPr/>
      </dsp:nvSpPr>
      <dsp:spPr>
        <a:xfrm>
          <a:off x="5303922" y="2522294"/>
          <a:ext cx="154039" cy="154038"/>
        </a:xfrm>
        <a:prstGeom prst="ellips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9D5F2E6-C4D1-4B20-A4B5-CC5E48DCBE5B}">
      <dsp:nvSpPr>
        <dsp:cNvPr id="0" name=""/>
        <dsp:cNvSpPr/>
      </dsp:nvSpPr>
      <dsp:spPr>
        <a:xfrm>
          <a:off x="2199151" y="1651747"/>
          <a:ext cx="1557812" cy="1557930"/>
        </a:xfrm>
        <a:prstGeom prst="ellips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lvl="0" algn="ctr" defTabSz="1244600">
            <a:lnSpc>
              <a:spcPct val="90000"/>
            </a:lnSpc>
            <a:spcBef>
              <a:spcPct val="0"/>
            </a:spcBef>
            <a:spcAft>
              <a:spcPct val="35000"/>
            </a:spcAft>
          </a:pPr>
          <a:r>
            <a:rPr lang="en-US" sz="2800" kern="1200" dirty="0" smtClean="0">
              <a:solidFill>
                <a:schemeClr val="accent2">
                  <a:lumMod val="75000"/>
                </a:schemeClr>
              </a:solidFill>
              <a:latin typeface="Arial" pitchFamily="34" charset="0"/>
              <a:cs typeface="Arial" pitchFamily="34" charset="0"/>
            </a:rPr>
            <a:t>47</a:t>
          </a:r>
          <a:r>
            <a:rPr lang="en-US" sz="2400" kern="1200" dirty="0" smtClean="0">
              <a:solidFill>
                <a:schemeClr val="accent2">
                  <a:lumMod val="75000"/>
                </a:schemeClr>
              </a:solidFill>
              <a:latin typeface="Arial" pitchFamily="34" charset="0"/>
              <a:cs typeface="Arial" pitchFamily="34" charset="0"/>
            </a:rPr>
            <a:t>  Distinct Ideas</a:t>
          </a:r>
          <a:endParaRPr lang="en-US" sz="2400" kern="1200" dirty="0">
            <a:solidFill>
              <a:schemeClr val="accent2">
                <a:lumMod val="75000"/>
              </a:schemeClr>
            </a:solidFill>
            <a:latin typeface="Arial" pitchFamily="34" charset="0"/>
            <a:cs typeface="Arial" pitchFamily="34" charset="0"/>
          </a:endParaRPr>
        </a:p>
      </dsp:txBody>
      <dsp:txXfrm>
        <a:off x="2427287" y="1879901"/>
        <a:ext cx="1101540" cy="1101622"/>
      </dsp:txXfrm>
    </dsp:sp>
    <dsp:sp modelId="{8896F8B1-97E8-49F9-800B-9A7B2630FBA8}">
      <dsp:nvSpPr>
        <dsp:cNvPr id="0" name=""/>
        <dsp:cNvSpPr/>
      </dsp:nvSpPr>
      <dsp:spPr>
        <a:xfrm>
          <a:off x="2244360" y="1384550"/>
          <a:ext cx="308078" cy="307779"/>
        </a:xfrm>
        <a:prstGeom prst="ellips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A4763C7-B1DE-41A5-A7D7-5FB49F3596CD}">
      <dsp:nvSpPr>
        <dsp:cNvPr id="0" name=""/>
        <dsp:cNvSpPr/>
      </dsp:nvSpPr>
      <dsp:spPr>
        <a:xfrm>
          <a:off x="2070726" y="1240622"/>
          <a:ext cx="154039" cy="154038"/>
        </a:xfrm>
        <a:prstGeom prst="ellips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2700B49-6A66-458B-AA71-A1F6C095C314}">
      <dsp:nvSpPr>
        <dsp:cNvPr id="0" name=""/>
        <dsp:cNvSpPr/>
      </dsp:nvSpPr>
      <dsp:spPr>
        <a:xfrm>
          <a:off x="1752849" y="1139515"/>
          <a:ext cx="154039" cy="154038"/>
        </a:xfrm>
        <a:prstGeom prst="ellips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01BFAA4-FE41-4C7F-9CF0-D86A489FF9B5}">
      <dsp:nvSpPr>
        <dsp:cNvPr id="0" name=""/>
        <dsp:cNvSpPr/>
      </dsp:nvSpPr>
      <dsp:spPr>
        <a:xfrm>
          <a:off x="1435517" y="1139515"/>
          <a:ext cx="154039" cy="154038"/>
        </a:xfrm>
        <a:prstGeom prst="ellips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5EB1CC9-1DBB-4867-9788-D45F259350B3}">
      <dsp:nvSpPr>
        <dsp:cNvPr id="0" name=""/>
        <dsp:cNvSpPr/>
      </dsp:nvSpPr>
      <dsp:spPr>
        <a:xfrm>
          <a:off x="1118185" y="1139515"/>
          <a:ext cx="154039" cy="154038"/>
        </a:xfrm>
        <a:prstGeom prst="ellips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467E3A4-FE39-49EE-9C25-2C5FB95893B6}">
      <dsp:nvSpPr>
        <dsp:cNvPr id="0" name=""/>
        <dsp:cNvSpPr/>
      </dsp:nvSpPr>
      <dsp:spPr>
        <a:xfrm>
          <a:off x="800853" y="1139515"/>
          <a:ext cx="154039" cy="154038"/>
        </a:xfrm>
        <a:prstGeom prst="ellips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E23F289-94D7-4AEF-8064-80501E1D9733}">
      <dsp:nvSpPr>
        <dsp:cNvPr id="0" name=""/>
        <dsp:cNvSpPr/>
      </dsp:nvSpPr>
      <dsp:spPr>
        <a:xfrm>
          <a:off x="482976" y="1139515"/>
          <a:ext cx="154039" cy="154038"/>
        </a:xfrm>
        <a:prstGeom prst="ellips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943A7D0-1C2D-4E2D-BA20-40AD206E9325}">
      <dsp:nvSpPr>
        <dsp:cNvPr id="0" name=""/>
        <dsp:cNvSpPr/>
      </dsp:nvSpPr>
      <dsp:spPr>
        <a:xfrm>
          <a:off x="165644" y="1139515"/>
          <a:ext cx="154039" cy="154038"/>
        </a:xfrm>
        <a:prstGeom prst="ellips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D876DE6-6A02-44FB-AB62-9A94BE9E03AF}">
      <dsp:nvSpPr>
        <dsp:cNvPr id="0" name=""/>
        <dsp:cNvSpPr/>
      </dsp:nvSpPr>
      <dsp:spPr>
        <a:xfrm>
          <a:off x="205773" y="566213"/>
          <a:ext cx="1737434" cy="4682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0">
          <a:noAutofit/>
        </a:bodyPr>
        <a:lstStyle/>
        <a:p>
          <a:pPr lvl="0" algn="l" defTabSz="1066800">
            <a:lnSpc>
              <a:spcPct val="90000"/>
            </a:lnSpc>
            <a:spcBef>
              <a:spcPct val="0"/>
            </a:spcBef>
            <a:spcAft>
              <a:spcPct val="35000"/>
            </a:spcAft>
          </a:pPr>
          <a:r>
            <a:rPr lang="en-US" sz="2400" kern="1200" dirty="0" smtClean="0">
              <a:solidFill>
                <a:schemeClr val="accent2">
                  <a:lumMod val="75000"/>
                </a:schemeClr>
              </a:solidFill>
              <a:latin typeface="Arial Bold" pitchFamily="34" charset="0"/>
              <a:cs typeface="Arial Bold" pitchFamily="34" charset="0"/>
            </a:rPr>
            <a:t>Rectors</a:t>
          </a:r>
          <a:endParaRPr lang="en-US" sz="2400" kern="1200" dirty="0">
            <a:solidFill>
              <a:schemeClr val="accent2">
                <a:lumMod val="75000"/>
              </a:schemeClr>
            </a:solidFill>
            <a:latin typeface="Arial Bold" pitchFamily="34" charset="0"/>
            <a:cs typeface="Arial Bold" pitchFamily="34" charset="0"/>
          </a:endParaRPr>
        </a:p>
      </dsp:txBody>
      <dsp:txXfrm>
        <a:off x="205773" y="566213"/>
        <a:ext cx="1737434" cy="468227"/>
      </dsp:txXfrm>
    </dsp:sp>
    <dsp:sp modelId="{56F31897-54E7-43B4-BB60-5C742114520B}">
      <dsp:nvSpPr>
        <dsp:cNvPr id="0" name=""/>
        <dsp:cNvSpPr/>
      </dsp:nvSpPr>
      <dsp:spPr>
        <a:xfrm>
          <a:off x="1838306" y="1866589"/>
          <a:ext cx="308078" cy="307779"/>
        </a:xfrm>
        <a:prstGeom prst="ellips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73B3076-4502-45E3-A238-54BF5C8517B2}">
      <dsp:nvSpPr>
        <dsp:cNvPr id="0" name=""/>
        <dsp:cNvSpPr/>
      </dsp:nvSpPr>
      <dsp:spPr>
        <a:xfrm>
          <a:off x="1583025" y="1929632"/>
          <a:ext cx="154039" cy="154038"/>
        </a:xfrm>
        <a:prstGeom prst="ellips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90F9A9B-3D5F-42D4-AC6E-911741EE92A7}">
      <dsp:nvSpPr>
        <dsp:cNvPr id="0" name=""/>
        <dsp:cNvSpPr/>
      </dsp:nvSpPr>
      <dsp:spPr>
        <a:xfrm>
          <a:off x="1290186" y="1929632"/>
          <a:ext cx="154039" cy="154038"/>
        </a:xfrm>
        <a:prstGeom prst="ellips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2827743-02D2-49A3-8ED4-FFD629C235B7}">
      <dsp:nvSpPr>
        <dsp:cNvPr id="0" name=""/>
        <dsp:cNvSpPr/>
      </dsp:nvSpPr>
      <dsp:spPr>
        <a:xfrm>
          <a:off x="997892" y="1929632"/>
          <a:ext cx="154039" cy="154038"/>
        </a:xfrm>
        <a:prstGeom prst="ellips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352B4A0-0DC3-4B84-A984-EA9BA4D141A9}">
      <dsp:nvSpPr>
        <dsp:cNvPr id="0" name=""/>
        <dsp:cNvSpPr/>
      </dsp:nvSpPr>
      <dsp:spPr>
        <a:xfrm>
          <a:off x="705598" y="1929632"/>
          <a:ext cx="154039" cy="154038"/>
        </a:xfrm>
        <a:prstGeom prst="ellips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9501B1F-0A9A-4B61-BE0A-DE6FBF0810A9}">
      <dsp:nvSpPr>
        <dsp:cNvPr id="0" name=""/>
        <dsp:cNvSpPr/>
      </dsp:nvSpPr>
      <dsp:spPr>
        <a:xfrm>
          <a:off x="412760" y="1929632"/>
          <a:ext cx="154039" cy="154038"/>
        </a:xfrm>
        <a:prstGeom prst="ellips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4C374B4-D028-4611-A4A4-E87231E20305}">
      <dsp:nvSpPr>
        <dsp:cNvPr id="0" name=""/>
        <dsp:cNvSpPr/>
      </dsp:nvSpPr>
      <dsp:spPr>
        <a:xfrm>
          <a:off x="120466" y="1929632"/>
          <a:ext cx="154039" cy="154038"/>
        </a:xfrm>
        <a:prstGeom prst="ellips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8B3F6A9-19DB-49BD-B273-ED991FA79015}">
      <dsp:nvSpPr>
        <dsp:cNvPr id="0" name=""/>
        <dsp:cNvSpPr/>
      </dsp:nvSpPr>
      <dsp:spPr>
        <a:xfrm>
          <a:off x="119378" y="1453279"/>
          <a:ext cx="1616598" cy="3847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0">
          <a:noAutofit/>
        </a:bodyPr>
        <a:lstStyle/>
        <a:p>
          <a:pPr lvl="0" algn="l" defTabSz="844550">
            <a:lnSpc>
              <a:spcPct val="90000"/>
            </a:lnSpc>
            <a:spcBef>
              <a:spcPct val="0"/>
            </a:spcBef>
            <a:spcAft>
              <a:spcPct val="35000"/>
            </a:spcAft>
          </a:pPr>
          <a:r>
            <a:rPr lang="en-US" sz="1900" kern="1200" dirty="0" smtClean="0"/>
            <a:t>  </a:t>
          </a:r>
          <a:r>
            <a:rPr lang="en-US" sz="2400" kern="1200" dirty="0" smtClean="0">
              <a:solidFill>
                <a:schemeClr val="accent2">
                  <a:lumMod val="75000"/>
                </a:schemeClr>
              </a:solidFill>
              <a:latin typeface="Arial Bold" pitchFamily="34" charset="0"/>
              <a:cs typeface="Arial Bold" pitchFamily="34" charset="0"/>
            </a:rPr>
            <a:t>Students</a:t>
          </a:r>
          <a:endParaRPr lang="en-US" sz="2400" kern="1200" dirty="0">
            <a:solidFill>
              <a:schemeClr val="accent2">
                <a:lumMod val="75000"/>
              </a:schemeClr>
            </a:solidFill>
            <a:latin typeface="Arial Bold" pitchFamily="34" charset="0"/>
            <a:cs typeface="Arial Bold" pitchFamily="34" charset="0"/>
          </a:endParaRPr>
        </a:p>
      </dsp:txBody>
      <dsp:txXfrm>
        <a:off x="119378" y="1453279"/>
        <a:ext cx="1616598" cy="384798"/>
      </dsp:txXfrm>
    </dsp:sp>
    <dsp:sp modelId="{433DA6E7-4E1A-427B-BFCF-A035D052E646}">
      <dsp:nvSpPr>
        <dsp:cNvPr id="0" name=""/>
        <dsp:cNvSpPr/>
      </dsp:nvSpPr>
      <dsp:spPr>
        <a:xfrm>
          <a:off x="1838306" y="2606153"/>
          <a:ext cx="308078" cy="307779"/>
        </a:xfrm>
        <a:prstGeom prst="ellips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0547DE9-B928-4166-B820-170B7245F811}">
      <dsp:nvSpPr>
        <dsp:cNvPr id="0" name=""/>
        <dsp:cNvSpPr/>
      </dsp:nvSpPr>
      <dsp:spPr>
        <a:xfrm>
          <a:off x="1583025" y="2789333"/>
          <a:ext cx="154039" cy="154038"/>
        </a:xfrm>
        <a:prstGeom prst="ellips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1F9F843-3187-4971-A835-65E299CC06AD}">
      <dsp:nvSpPr>
        <dsp:cNvPr id="0" name=""/>
        <dsp:cNvSpPr/>
      </dsp:nvSpPr>
      <dsp:spPr>
        <a:xfrm>
          <a:off x="1290186" y="2789333"/>
          <a:ext cx="154039" cy="154038"/>
        </a:xfrm>
        <a:prstGeom prst="ellips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3312171-DEBF-4121-A7E4-9FEEDDA7DAEB}">
      <dsp:nvSpPr>
        <dsp:cNvPr id="0" name=""/>
        <dsp:cNvSpPr/>
      </dsp:nvSpPr>
      <dsp:spPr>
        <a:xfrm>
          <a:off x="997892" y="2789333"/>
          <a:ext cx="154039" cy="154038"/>
        </a:xfrm>
        <a:prstGeom prst="ellips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96E218A-1E90-465B-90D5-CDAB996267A4}">
      <dsp:nvSpPr>
        <dsp:cNvPr id="0" name=""/>
        <dsp:cNvSpPr/>
      </dsp:nvSpPr>
      <dsp:spPr>
        <a:xfrm>
          <a:off x="705598" y="2789333"/>
          <a:ext cx="154039" cy="154038"/>
        </a:xfrm>
        <a:prstGeom prst="ellips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44BA10F-51B6-402B-BA97-25452FEFA9EC}">
      <dsp:nvSpPr>
        <dsp:cNvPr id="0" name=""/>
        <dsp:cNvSpPr/>
      </dsp:nvSpPr>
      <dsp:spPr>
        <a:xfrm>
          <a:off x="412760" y="2789333"/>
          <a:ext cx="154039" cy="154038"/>
        </a:xfrm>
        <a:prstGeom prst="ellips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93F91FE-F527-4810-AC91-27B74BB16BDD}">
      <dsp:nvSpPr>
        <dsp:cNvPr id="0" name=""/>
        <dsp:cNvSpPr/>
      </dsp:nvSpPr>
      <dsp:spPr>
        <a:xfrm>
          <a:off x="120466" y="2789333"/>
          <a:ext cx="154039" cy="154038"/>
        </a:xfrm>
        <a:prstGeom prst="ellips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7C06F59-CBA1-4341-BF43-7356DD5D77C4}">
      <dsp:nvSpPr>
        <dsp:cNvPr id="0" name=""/>
        <dsp:cNvSpPr/>
      </dsp:nvSpPr>
      <dsp:spPr>
        <a:xfrm>
          <a:off x="176589" y="2313136"/>
          <a:ext cx="1616598" cy="3847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0">
          <a:noAutofit/>
        </a:bodyPr>
        <a:lstStyle/>
        <a:p>
          <a:pPr lvl="0" algn="l" defTabSz="844550">
            <a:lnSpc>
              <a:spcPct val="90000"/>
            </a:lnSpc>
            <a:spcBef>
              <a:spcPct val="0"/>
            </a:spcBef>
            <a:spcAft>
              <a:spcPct val="35000"/>
            </a:spcAft>
          </a:pPr>
          <a:r>
            <a:rPr lang="en-US" sz="1900" kern="1200" dirty="0" smtClean="0"/>
            <a:t>  </a:t>
          </a:r>
          <a:r>
            <a:rPr lang="en-US" sz="2400" kern="1200" dirty="0" smtClean="0">
              <a:solidFill>
                <a:schemeClr val="accent2">
                  <a:lumMod val="75000"/>
                </a:schemeClr>
              </a:solidFill>
              <a:latin typeface="Arial Bold" pitchFamily="34" charset="0"/>
              <a:cs typeface="Arial Bold" pitchFamily="34" charset="0"/>
            </a:rPr>
            <a:t>Faculty</a:t>
          </a:r>
          <a:r>
            <a:rPr lang="en-US" sz="1900" kern="1200" dirty="0" smtClean="0"/>
            <a:t> </a:t>
          </a:r>
          <a:endParaRPr lang="en-US" sz="1900" kern="1200" dirty="0"/>
        </a:p>
      </dsp:txBody>
      <dsp:txXfrm>
        <a:off x="176589" y="2313136"/>
        <a:ext cx="1616598" cy="384798"/>
      </dsp:txXfrm>
    </dsp:sp>
    <dsp:sp modelId="{19A945E8-1EA0-4800-83C6-9855DE79D993}">
      <dsp:nvSpPr>
        <dsp:cNvPr id="0" name=""/>
        <dsp:cNvSpPr/>
      </dsp:nvSpPr>
      <dsp:spPr>
        <a:xfrm>
          <a:off x="2244360" y="3137853"/>
          <a:ext cx="308078" cy="307779"/>
        </a:xfrm>
        <a:prstGeom prst="ellips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914D916-9503-4557-90ED-D17ECDC0E2A7}">
      <dsp:nvSpPr>
        <dsp:cNvPr id="0" name=""/>
        <dsp:cNvSpPr/>
      </dsp:nvSpPr>
      <dsp:spPr>
        <a:xfrm>
          <a:off x="2068004" y="3433143"/>
          <a:ext cx="154039" cy="154038"/>
        </a:xfrm>
        <a:prstGeom prst="ellips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1209E8B-AB5B-468A-B772-0FE298473F7C}">
      <dsp:nvSpPr>
        <dsp:cNvPr id="0" name=""/>
        <dsp:cNvSpPr/>
      </dsp:nvSpPr>
      <dsp:spPr>
        <a:xfrm>
          <a:off x="1751216" y="3578558"/>
          <a:ext cx="154039" cy="154038"/>
        </a:xfrm>
        <a:prstGeom prst="ellips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52015AD-3DB3-4E03-B34E-81352E8F02D4}">
      <dsp:nvSpPr>
        <dsp:cNvPr id="0" name=""/>
        <dsp:cNvSpPr/>
      </dsp:nvSpPr>
      <dsp:spPr>
        <a:xfrm>
          <a:off x="1433884" y="3578558"/>
          <a:ext cx="154039" cy="154038"/>
        </a:xfrm>
        <a:prstGeom prst="ellips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ED0A1A0-2ADA-477A-9F56-6BC3B030A39F}">
      <dsp:nvSpPr>
        <dsp:cNvPr id="0" name=""/>
        <dsp:cNvSpPr/>
      </dsp:nvSpPr>
      <dsp:spPr>
        <a:xfrm>
          <a:off x="1117096" y="3578558"/>
          <a:ext cx="154039" cy="154038"/>
        </a:xfrm>
        <a:prstGeom prst="ellips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C2DC704-309F-4038-9FC4-75009A5EB129}">
      <dsp:nvSpPr>
        <dsp:cNvPr id="0" name=""/>
        <dsp:cNvSpPr/>
      </dsp:nvSpPr>
      <dsp:spPr>
        <a:xfrm>
          <a:off x="800308" y="3578558"/>
          <a:ext cx="154039" cy="154038"/>
        </a:xfrm>
        <a:prstGeom prst="ellips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8B4D7F7-880B-47F7-A12D-C2017C0904DC}">
      <dsp:nvSpPr>
        <dsp:cNvPr id="0" name=""/>
        <dsp:cNvSpPr/>
      </dsp:nvSpPr>
      <dsp:spPr>
        <a:xfrm>
          <a:off x="482976" y="3578558"/>
          <a:ext cx="154039" cy="154038"/>
        </a:xfrm>
        <a:prstGeom prst="ellips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CB292D9-07AE-450C-A90F-B251BA2870A4}">
      <dsp:nvSpPr>
        <dsp:cNvPr id="0" name=""/>
        <dsp:cNvSpPr/>
      </dsp:nvSpPr>
      <dsp:spPr>
        <a:xfrm>
          <a:off x="166188" y="3578558"/>
          <a:ext cx="154039" cy="154038"/>
        </a:xfrm>
        <a:prstGeom prst="ellips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66F3A8B-A371-4727-BC4C-FC1C2414FCBA}">
      <dsp:nvSpPr>
        <dsp:cNvPr id="0" name=""/>
        <dsp:cNvSpPr/>
      </dsp:nvSpPr>
      <dsp:spPr>
        <a:xfrm>
          <a:off x="27703" y="3581399"/>
          <a:ext cx="2064107" cy="51951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0">
          <a:noAutofit/>
        </a:bodyPr>
        <a:lstStyle/>
        <a:p>
          <a:pPr lvl="0" algn="l" defTabSz="844550">
            <a:lnSpc>
              <a:spcPct val="90000"/>
            </a:lnSpc>
            <a:spcBef>
              <a:spcPct val="0"/>
            </a:spcBef>
            <a:spcAft>
              <a:spcPct val="35000"/>
            </a:spcAft>
          </a:pPr>
          <a:r>
            <a:rPr lang="en-US" sz="1900" kern="1200" dirty="0" smtClean="0"/>
            <a:t>     </a:t>
          </a:r>
          <a:r>
            <a:rPr lang="en-US" sz="2200" kern="1200" dirty="0" smtClean="0">
              <a:solidFill>
                <a:schemeClr val="accent2">
                  <a:lumMod val="75000"/>
                </a:schemeClr>
              </a:solidFill>
              <a:latin typeface="Arial Bold" pitchFamily="34" charset="0"/>
              <a:cs typeface="Arial Bold" pitchFamily="34" charset="0"/>
            </a:rPr>
            <a:t>External</a:t>
          </a:r>
          <a:r>
            <a:rPr lang="en-US" sz="2000" kern="1200" dirty="0" smtClean="0">
              <a:latin typeface="Aharoni" pitchFamily="2" charset="-79"/>
              <a:cs typeface="Aharoni" pitchFamily="2" charset="-79"/>
            </a:rPr>
            <a:t> </a:t>
          </a:r>
        </a:p>
        <a:p>
          <a:pPr lvl="0" algn="l" defTabSz="844550">
            <a:lnSpc>
              <a:spcPct val="90000"/>
            </a:lnSpc>
            <a:spcBef>
              <a:spcPct val="0"/>
            </a:spcBef>
            <a:spcAft>
              <a:spcPct val="35000"/>
            </a:spcAft>
          </a:pPr>
          <a:r>
            <a:rPr lang="en-US" sz="2000" kern="1200" dirty="0" smtClean="0">
              <a:latin typeface="Aharoni" pitchFamily="2" charset="-79"/>
              <a:cs typeface="Aharoni" pitchFamily="2" charset="-79"/>
            </a:rPr>
            <a:t>    </a:t>
          </a:r>
          <a:r>
            <a:rPr lang="en-US" sz="2200" kern="1200" dirty="0" smtClean="0">
              <a:solidFill>
                <a:schemeClr val="accent2">
                  <a:lumMod val="75000"/>
                </a:schemeClr>
              </a:solidFill>
              <a:latin typeface="Arial Bold" pitchFamily="34" charset="0"/>
              <a:cs typeface="Arial Bold" pitchFamily="34" charset="0"/>
            </a:rPr>
            <a:t>Benchmarking</a:t>
          </a:r>
          <a:endParaRPr lang="en-US" sz="2200" kern="1200" dirty="0">
            <a:solidFill>
              <a:schemeClr val="accent2">
                <a:lumMod val="75000"/>
              </a:schemeClr>
            </a:solidFill>
            <a:latin typeface="Arial Bold" pitchFamily="34" charset="0"/>
            <a:cs typeface="Arial Bold" pitchFamily="34" charset="0"/>
          </a:endParaRPr>
        </a:p>
      </dsp:txBody>
      <dsp:txXfrm>
        <a:off x="27703" y="3581399"/>
        <a:ext cx="2064107" cy="519513"/>
      </dsp:txXfrm>
    </dsp:sp>
  </dsp:spTree>
</dsp:drawing>
</file>

<file path=ppt/diagrams/layout1.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layout2.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layout3.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layout4.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layout5.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layout6.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8.xml><?xml version="1.0" encoding="utf-8"?>
<dgm:layoutDef xmlns:dgm="http://schemas.openxmlformats.org/drawingml/2006/diagram" xmlns:a="http://schemas.openxmlformats.org/drawingml/2006/main" uniqueId="urn:microsoft.com/office/officeart/2011/layout/ConvergingText#1">
  <dgm:title val="Converging Text"/>
  <dgm:desc val="Use to show multiple steps or parts that merge into a whole. Limited to one Level 1 shape that contains text and a maximum of five Level 2 shapes."/>
  <dgm:catLst>
    <dgm:cat type="process" pri="6500"/>
    <dgm:cat type="officeonline" pri="5000"/>
  </dgm:catLst>
  <dgm:sampData>
    <dgm:dataModel>
      <dgm:ptLst>
        <dgm:pt modelId="0" type="doc"/>
        <dgm:pt modelId="10">
          <dgm:prSet phldr="1"/>
        </dgm:pt>
        <dgm:pt modelId="11">
          <dgm:prSet phldr="1"/>
        </dgm:pt>
        <dgm:pt modelId="12">
          <dgm:prSet phldr="1"/>
        </dgm:pt>
        <dgm:pt modelId="13">
          <dgm:prSet phldr="1"/>
        </dgm:pt>
      </dgm:ptLst>
      <dgm:cxnLst>
        <dgm:cxn modelId="1" srcId="0" destId="10" srcOrd="0" destOrd="0"/>
        <dgm:cxn modelId="2" srcId="10" destId="11" srcOrd="0" destOrd="0"/>
        <dgm:cxn modelId="3" srcId="10" destId="12" srcOrd="1" destOrd="0"/>
        <dgm:cxn modelId="4" srcId="10" destId="13" srcOrd="2" destOrd="0"/>
      </dgm:cxnLst>
      <dgm:bg/>
      <dgm:whole/>
    </dgm:dataModel>
  </dgm:sampData>
  <dgm:styleData>
    <dgm:dataModel>
      <dgm:ptLst>
        <dgm:pt modelId="0" type="doc"/>
        <dgm:pt modelId="10">
          <dgm:prSet phldr="1"/>
        </dgm:pt>
        <dgm:pt modelId="11">
          <dgm:prSet phldr="1"/>
        </dgm:pt>
        <dgm:pt modelId="12">
          <dgm:prSet phldr="1"/>
        </dgm:pt>
        <dgm:pt modelId="13">
          <dgm:prSet phldr="1"/>
        </dgm:pt>
      </dgm:ptLst>
      <dgm:cxnLst>
        <dgm:cxn modelId="1" srcId="0" destId="10" srcOrd="0" destOrd="0"/>
        <dgm:cxn modelId="2" srcId="10" destId="11" srcOrd="0" destOrd="0"/>
        <dgm:cxn modelId="3" srcId="10" destId="12" srcOrd="1" destOrd="0"/>
        <dgm:cxn modelId="4" srcId="10" destId="13" srcOrd="2" destOrd="0"/>
      </dgm:cxnLst>
      <dgm:bg/>
      <dgm:whole/>
    </dgm:dataModel>
  </dgm:styleData>
  <dgm:clrData>
    <dgm:dataModel>
      <dgm:ptLst>
        <dgm:pt modelId="0" type="doc"/>
        <dgm:pt modelId="10">
          <dgm:prSet phldr="1"/>
        </dgm:pt>
        <dgm:pt modelId="11">
          <dgm:prSet phldr="1"/>
        </dgm:pt>
        <dgm:pt modelId="12">
          <dgm:prSet phldr="1"/>
        </dgm:pt>
        <dgm:pt modelId="13">
          <dgm:prSet phldr="1"/>
        </dgm:pt>
      </dgm:ptLst>
      <dgm:cxnLst>
        <dgm:cxn modelId="1" srcId="0" destId="10" srcOrd="0" destOrd="0"/>
        <dgm:cxn modelId="2" srcId="10" destId="11" srcOrd="0" destOrd="0"/>
        <dgm:cxn modelId="3" srcId="10" destId="12" srcOrd="1" destOrd="0"/>
        <dgm:cxn modelId="4" srcId="10" destId="13" srcOrd="2" destOrd="0"/>
      </dgm:cxnLst>
      <dgm:bg/>
      <dgm:whole/>
    </dgm:dataModel>
  </dgm:clrData>
  <dgm:layoutNode name="Name0">
    <dgm:varLst>
      <dgm:chMax/>
      <dgm:chPref val="1"/>
      <dgm:dir/>
      <dgm:animOne val="branch"/>
      <dgm:animLvl val="lvl"/>
      <dgm:resizeHandles/>
    </dgm:varLst>
    <dgm:choose name="Name1">
      <dgm:if name="Name2" func="var" arg="dir" op="equ" val="norm">
        <dgm:alg type="lin">
          <dgm:param type="linDir" val="fromL"/>
          <dgm:param type="vertAlign" val="mid"/>
          <dgm:param type="nodeVertAlign" val="mid"/>
          <dgm:param type="horzAlign" val="ctr"/>
        </dgm:alg>
      </dgm:if>
      <dgm:else name="Name3">
        <dgm:alg type="lin">
          <dgm:param type="linDir" val="fromR"/>
          <dgm:param type="vertAlign" val="mid"/>
          <dgm:param type="nodeVertAlign" val="mid"/>
          <dgm:param type="horzAlign" val="ctr"/>
        </dgm:alg>
      </dgm:else>
    </dgm:choose>
    <dgm:shape xmlns:r="http://schemas.openxmlformats.org/officeDocument/2006/relationships" r:blip="">
      <dgm:adjLst/>
    </dgm:shape>
    <dgm:constrLst>
      <dgm:constr type="primFontSz" for="des" forName="Parent" op="equ" val="65"/>
      <dgm:constr type="primFontSz" for="des" forName="Child1" op="equ" val="65"/>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w" for="ch" forName="composite" refType="w"/>
      <dgm:constr type="h" for="ch" forName="composite" refType="h"/>
      <dgm:constr type="sp" refType="w" refFor="ch" refForName="composite" op="equ" fact="0.05"/>
      <dgm:constr type="w" for="ch" forName="sibTrans" refType="w" refFor="ch" refForName="composite" op="equ" fact="0.05"/>
      <dgm:constr type="h" for="ch" forName="sibTrans" refType="w" refFor="ch" refForName="sibTrans" op="equ"/>
    </dgm:constrLst>
    <dgm:forEach name="nodesForEach" axis="ch" ptType="node">
      <dgm:layoutNode name="composite">
        <dgm:choose name="Name4">
          <dgm:if name="Name5" func="var" arg="dir" op="equ" val="norm">
            <dgm:choose name="Name6">
              <dgm:if name="Name7" axis="ch" ptType="node" func="cnt" op="equ" val="0">
                <dgm:alg type="composite">
                  <dgm:param type="ar" val="2.1059"/>
                </dgm:alg>
                <dgm:constrLst>
                  <dgm:constr type="l" for="ch" forName="Parent" refType="w" fact="0"/>
                  <dgm:constr type="t" for="ch" forName="Parent" refType="h" fact="0"/>
                  <dgm:constr type="w" for="ch" forName="Parent" refType="w" fact="0.4749"/>
                  <dgm:constr type="h" for="ch" forName="Parent" refType="h"/>
                  <dgm:constr type="l" for="ch" forName="ParentAccent1" refType="w" fact="0.9531"/>
                  <dgm:constr type="t" for="ch" forName="ParentAccent1" refType="h" fact="0.4506"/>
                  <dgm:constr type="w" for="ch" forName="ParentAccent1" refType="w" fact="0.0469"/>
                  <dgm:constr type="h" for="ch" forName="ParentAccent1" refType="h" fact="0.0988"/>
                  <dgm:constr type="l" for="ch" forName="ParentAccent2" refType="w" fact="0.8734"/>
                  <dgm:constr type="t" for="ch" forName="ParentAccent2" refType="h" fact="0.4506"/>
                  <dgm:constr type="w" for="ch" forName="ParentAccent2" refType="w" fact="0.0469"/>
                  <dgm:constr type="h" for="ch" forName="ParentAccent2" refType="h" fact="0.0988"/>
                  <dgm:constr type="l" for="ch" forName="ParentAccent3" refType="w" fact="0.7937"/>
                  <dgm:constr type="t" for="ch" forName="ParentAccent3" refType="h" fact="0.4506"/>
                  <dgm:constr type="w" for="ch" forName="ParentAccent3" refType="w" fact="0.0469"/>
                  <dgm:constr type="h" for="ch" forName="ParentAccent3" refType="h" fact="0.0988"/>
                  <dgm:constr type="l" for="ch" forName="ParentAccent4" refType="w" fact="0.714"/>
                  <dgm:constr type="t" for="ch" forName="ParentAccent4" refType="h" fact="0.4506"/>
                  <dgm:constr type="w" for="ch" forName="ParentAccent4" refType="w" fact="0.0469"/>
                  <dgm:constr type="h" for="ch" forName="ParentAccent4" refType="h" fact="0.0988"/>
                  <dgm:constr type="l" for="ch" forName="ParentAccent5" refType="w" fact="0.6343"/>
                  <dgm:constr type="t" for="ch" forName="ParentAccent5" refType="h" fact="0.4506"/>
                  <dgm:constr type="w" for="ch" forName="ParentAccent5" refType="w" fact="0.0469"/>
                  <dgm:constr type="h" for="ch" forName="ParentAccent5" refType="h" fact="0.0988"/>
                  <dgm:constr type="l" for="ch" forName="ParentAccent6" refType="w" fact="0.5076"/>
                  <dgm:constr type="t" for="ch" forName="ParentAccent6" refType="h" fact="0.4012"/>
                  <dgm:constr type="w" for="ch" forName="ParentAccent6" refType="w" fact="0.0939"/>
                  <dgm:constr type="h" for="ch" forName="ParentAccent6" refType="h" fact="0.1976"/>
                  <dgm:constr type="l" for="ch" forName="ParentAccent7" refType="w" fact="0.8766"/>
                  <dgm:constr type="t" for="ch" forName="ParentAccent7" refType="h" fact="0.2465"/>
                  <dgm:constr type="w" for="ch" forName="ParentAccent7" refType="w" fact="0.0469"/>
                  <dgm:constr type="h" for="ch" forName="ParentAccent7" refType="h" fact="0.0988"/>
                  <dgm:constr type="l" for="ch" forName="ParentAccent8" refType="w" fact="0.8766"/>
                  <dgm:constr type="t" for="ch" forName="ParentAccent8" refType="h" fact="0.6562"/>
                  <dgm:constr type="w" for="ch" forName="ParentAccent8" refType="w" fact="0.0469"/>
                  <dgm:constr type="h" for="ch" forName="ParentAccent8" refType="h" fact="0.0988"/>
                  <dgm:constr type="l" for="ch" forName="ParentAccent9" refType="w" fact="0.9185"/>
                  <dgm:constr type="t" for="ch" forName="ParentAccent9" refType="h" fact="0.3353"/>
                  <dgm:constr type="w" for="ch" forName="ParentAccent9" refType="w" fact="0.0469"/>
                  <dgm:constr type="h" for="ch" forName="ParentAccent9" refType="h" fact="0.0988"/>
                  <dgm:constr type="l" for="ch" forName="ParentAccent10" refType="w" fact="0.9213"/>
                  <dgm:constr type="t" for="ch" forName="ParentAccent10" refType="h" fact="0.5679"/>
                  <dgm:constr type="w" for="ch" forName="ParentAccent10" refType="w" fact="0.0469"/>
                  <dgm:constr type="h" for="ch" forName="ParentAccent10" refType="h" fact="0.0988"/>
                </dgm:constrLst>
              </dgm:if>
              <dgm:if name="Name8" axis="ch" ptType="node" func="cnt" op="equ" val="1">
                <dgm:alg type="composite">
                  <dgm:param type="ar" val="3.4411"/>
                </dgm:alg>
                <dgm:constrLst>
                  <dgm:constr type="l" for="ch" forName="Child1Accent1" refType="w" fact="0.284"/>
                  <dgm:constr type="t" for="ch" forName="Child1Accent1" refType="h" fact="0.4012"/>
                  <dgm:constr type="w" for="ch" forName="Child1Accent1" refType="w" fact="0.0574"/>
                  <dgm:constr type="h" for="ch" forName="Child1Accent1" refType="h" fact="0.1976"/>
                  <dgm:constr type="l" for="ch" forName="Child1Accent2" refType="w" fact="0.2272"/>
                  <dgm:constr type="t" for="ch" forName="Child1Accent2" refType="h" fact="0.4506"/>
                  <dgm:constr type="w" for="ch" forName="Child1Accent2" refType="w" fact="0.0287"/>
                  <dgm:constr type="h" for="ch" forName="Child1Accent2" refType="h" fact="0.0988"/>
                  <dgm:constr type="l" for="ch" forName="Child1Accent3" refType="w" fact="0.1705"/>
                  <dgm:constr type="t" for="ch" forName="Child1Accent3" refType="h" fact="0.4506"/>
                  <dgm:constr type="w" for="ch" forName="Child1Accent3" refType="w" fact="0.0287"/>
                  <dgm:constr type="h" for="ch" forName="Child1Accent3" refType="h" fact="0.0988"/>
                  <dgm:constr type="l" for="ch" forName="Child1Accent4" refType="w" fact="0.1137"/>
                  <dgm:constr type="t" for="ch" forName="Child1Accent4" refType="h" fact="0.4506"/>
                  <dgm:constr type="w" for="ch" forName="Child1Accent4" refType="w" fact="0.0287"/>
                  <dgm:constr type="h" for="ch" forName="Child1Accent4" refType="h" fact="0.0988"/>
                  <dgm:constr type="l" for="ch" forName="Child1Accent5" refType="w" fact="0.057"/>
                  <dgm:constr type="t" for="ch" forName="Child1Accent5" refType="h" fact="0.4506"/>
                  <dgm:constr type="w" for="ch" forName="Child1Accent5" refType="w" fact="0.0287"/>
                  <dgm:constr type="h" for="ch" forName="Child1Accent5" refType="h" fact="0.0988"/>
                  <dgm:constr type="l" for="ch" forName="Child1Accent6" refType="w" fact="0.0002"/>
                  <dgm:constr type="t" for="ch" forName="Child1Accent6" refType="h" fact="0.4506"/>
                  <dgm:constr type="w" for="ch" forName="Child1Accent6" refType="w" fact="0.0287"/>
                  <dgm:constr type="h" for="ch" forName="Child1Accent6" refType="h" fact="0.0988"/>
                  <dgm:constr type="l" for="ch" forName="Child1Accent7" refType="w" fact="0"/>
                  <dgm:constr type="t" for="ch" forName="Child1Accent7" refType="h" fact="0"/>
                  <dgm:constr type="w" for="ch" forName="Child1Accent7" refType="w" fact="0"/>
                  <dgm:constr type="h" for="ch" forName="Child1Accent7" refType="h" fact="0"/>
                  <dgm:constr type="l" for="ch" forName="Child1Accent8" refType="w" fact="0"/>
                  <dgm:constr type="t" for="ch" forName="Child1Accent8" refType="h" fact="0"/>
                  <dgm:constr type="w" for="ch" forName="Child1Accent8" refType="w" fact="0"/>
                  <dgm:constr type="h" for="ch" forName="Child1Accent8" refType="h" fact="0"/>
                  <dgm:constr type="l" for="ch" forName="Child1Accent9" refType="w" fact="0"/>
                  <dgm:constr type="t" for="ch" forName="Child1Accent9" refType="h" fact="0"/>
                  <dgm:constr type="w" for="ch" forName="Child1Accent9" refType="w" fact="0"/>
                  <dgm:constr type="h" for="ch" forName="Child1Accent9" refType="h" fact="0"/>
                  <dgm:constr type="l" for="ch" forName="ParentAccent1" refType="w" fact="0.9713"/>
                  <dgm:constr type="t" for="ch" forName="ParentAccent1" refType="h" fact="0.4506"/>
                  <dgm:constr type="w" for="ch" forName="ParentAccent1" refType="w" fact="0.0287"/>
                  <dgm:constr type="h" for="ch" forName="ParentAccent1" refType="h" fact="0.0988"/>
                  <dgm:constr type="l" for="ch" forName="ParentAccent2" refType="w" fact="0.9187"/>
                  <dgm:constr type="t" for="ch" forName="ParentAccent2" refType="h" fact="0.4506"/>
                  <dgm:constr type="w" for="ch" forName="ParentAccent2" refType="w" fact="0.0287"/>
                  <dgm:constr type="h" for="ch" forName="ParentAccent2" refType="h" fact="0.0988"/>
                  <dgm:constr type="l" for="ch" forName="ParentAccent3" refType="w" fact="0.8661"/>
                  <dgm:constr type="t" for="ch" forName="ParentAccent3" refType="h" fact="0.4506"/>
                  <dgm:constr type="w" for="ch" forName="ParentAccent3" refType="w" fact="0.0287"/>
                  <dgm:constr type="h" for="ch" forName="ParentAccent3" refType="h" fact="0.0988"/>
                  <dgm:constr type="l" for="ch" forName="ParentAccent4" refType="w" fact="0.8136"/>
                  <dgm:constr type="t" for="ch" forName="ParentAccent4" refType="h" fact="0.4506"/>
                  <dgm:constr type="w" for="ch" forName="ParentAccent4" refType="w" fact="0.0287"/>
                  <dgm:constr type="h" for="ch" forName="ParentAccent4" refType="h" fact="0.0988"/>
                  <dgm:constr type="l" for="ch" forName="ParentAccent5" refType="w" fact="0.761"/>
                  <dgm:constr type="t" for="ch" forName="ParentAccent5" refType="h" fact="0.4506"/>
                  <dgm:constr type="w" for="ch" forName="ParentAccent5" refType="w" fact="0.0287"/>
                  <dgm:constr type="h" for="ch" forName="ParentAccent5" refType="h" fact="0.0988"/>
                  <dgm:constr type="l" for="ch" forName="ParentAccent6" refType="w" fact="0.6797"/>
                  <dgm:constr type="t" for="ch" forName="ParentAccent6" refType="h" fact="0.4012"/>
                  <dgm:constr type="w" for="ch" forName="ParentAccent6" refType="w" fact="0.0574"/>
                  <dgm:constr type="h" for="ch" forName="ParentAccent6" refType="h" fact="0.1976"/>
                  <dgm:constr type="l" for="ch" forName="ParentAccent7" refType="w" fact="0.9245"/>
                  <dgm:constr type="t" for="ch" forName="ParentAccent7" refType="h" fact="0.2465"/>
                  <dgm:constr type="w" for="ch" forName="ParentAccent7" refType="w" fact="0.0287"/>
                  <dgm:constr type="h" for="ch" forName="ParentAccent7" refType="h" fact="0.0988"/>
                  <dgm:constr type="l" for="ch" forName="ParentAccent8" refType="w" fact="0.9245"/>
                  <dgm:constr type="t" for="ch" forName="ParentAccent8" refType="h" fact="0.6562"/>
                  <dgm:constr type="w" for="ch" forName="ParentAccent8" refType="w" fact="0.0287"/>
                  <dgm:constr type="h" for="ch" forName="ParentAccent8" refType="h" fact="0.0988"/>
                  <dgm:constr type="l" for="ch" forName="ParentAccent9" refType="w" fact="0.9501"/>
                  <dgm:constr type="t" for="ch" forName="ParentAccent9" refType="h" fact="0.3353"/>
                  <dgm:constr type="w" for="ch" forName="ParentAccent9" refType="w" fact="0.0287"/>
                  <dgm:constr type="h" for="ch" forName="ParentAccent9" refType="h" fact="0.0988"/>
                  <dgm:constr type="l" for="ch" forName="ParentAccent10" refType="w" fact="0.9518"/>
                  <dgm:constr type="t" for="ch" forName="ParentAccent10" refType="h" fact="0.5679"/>
                  <dgm:constr type="w" for="ch" forName="ParentAccent10" refType="w" fact="0.0287"/>
                  <dgm:constr type="h" for="ch" forName="ParentAccent10" refType="h" fact="0.0988"/>
                  <dgm:constr type="l" for="ch" forName="Child1" refType="w" fact="0"/>
                  <dgm:constr type="t" for="ch" forName="Child1" refType="h" fact="0.1978"/>
                  <dgm:constr type="w" for="ch" forName="Child1" refType="w" fact="0.2544"/>
                  <dgm:constr type="h" for="ch" forName="Child1" refType="h" fact="0.2541"/>
                  <dgm:constr type="l" for="ch" forName="Parent" refType="w" fact="0.3653"/>
                  <dgm:constr type="t" for="ch" forName="Parent" refType="h" fact="0"/>
                  <dgm:constr type="w" for="ch" forName="Parent" refType="w" fact="0.2906"/>
                  <dgm:constr type="h" for="ch" forName="Parent" refType="h"/>
                </dgm:constrLst>
              </dgm:if>
              <dgm:if name="Name9" axis="ch" ptType="node" func="cnt" op="equ" val="2">
                <dgm:alg type="composite">
                  <dgm:param type="ar" val="2.1185"/>
                </dgm:alg>
                <dgm:constrLst>
                  <dgm:constr type="l" for="ch" forName="Child1Accent1" refType="w" fact="0.3436"/>
                  <dgm:constr type="t" for="ch" forName="Child1Accent1" refType="h" fact="0.2211"/>
                  <dgm:constr type="w" for="ch" forName="Child1Accent1" refType="w" fact="0.0574"/>
                  <dgm:constr type="h" for="ch" forName="Child1Accent1" refType="h" fact="0.1217"/>
                  <dgm:constr type="l" for="ch" forName="Child1Accent2" refType="w" fact="0.3068"/>
                  <dgm:constr type="t" for="ch" forName="Child1Accent2" refType="h" fact="0.1569"/>
                  <dgm:constr type="w" for="ch" forName="Child1Accent2" refType="w" fact="0.0287"/>
                  <dgm:constr type="h" for="ch" forName="Child1Accent2" refType="h" fact="0.0608"/>
                  <dgm:constr type="l" for="ch" forName="Child1Accent3" refType="w" fact="0.2455"/>
                  <dgm:constr type="t" for="ch" forName="Child1Accent3" refType="h" fact="0.1569"/>
                  <dgm:constr type="w" for="ch" forName="Child1Accent3" refType="w" fact="0.0287"/>
                  <dgm:constr type="h" for="ch" forName="Child1Accent3" refType="h" fact="0.0608"/>
                  <dgm:constr type="l" for="ch" forName="Child1Accent4" refType="w" fact="0.1842"/>
                  <dgm:constr type="t" for="ch" forName="Child1Accent4" refType="h" fact="0.1569"/>
                  <dgm:constr type="w" for="ch" forName="Child1Accent4" refType="w" fact="0.0287"/>
                  <dgm:constr type="h" for="ch" forName="Child1Accent4" refType="h" fact="0.0608"/>
                  <dgm:constr type="l" for="ch" forName="Child1Accent5" refType="w" fact="0.1229"/>
                  <dgm:constr type="t" for="ch" forName="Child1Accent5" refType="h" fact="0.1569"/>
                  <dgm:constr type="w" for="ch" forName="Child1Accent5" refType="w" fact="0.0287"/>
                  <dgm:constr type="h" for="ch" forName="Child1Accent5" refType="h" fact="0.0608"/>
                  <dgm:constr type="l" for="ch" forName="Child1Accent6" refType="w" fact="0.0615"/>
                  <dgm:constr type="t" for="ch" forName="Child1Accent6" refType="h" fact="0.1569"/>
                  <dgm:constr type="w" for="ch" forName="Child1Accent6" refType="w" fact="0.0287"/>
                  <dgm:constr type="h" for="ch" forName="Child1Accent6" refType="h" fact="0.0608"/>
                  <dgm:constr type="l" for="ch" forName="Child1Accent7" refType="w" fact="0.0002"/>
                  <dgm:constr type="t" for="ch" forName="Child1Accent7" refType="h" fact="0.1569"/>
                  <dgm:constr type="w" for="ch" forName="Child1Accent7" refType="w" fact="0.0287"/>
                  <dgm:constr type="h" for="ch" forName="Child1Accent7" refType="h" fact="0.0608"/>
                  <dgm:constr type="l" for="ch" forName="Child1Accent8" refType="w" fact="0"/>
                  <dgm:constr type="t" for="ch" forName="Child1Accent8" refType="h" fact="0"/>
                  <dgm:constr type="w" for="ch" forName="Child1Accent8" refType="w" fact="0"/>
                  <dgm:constr type="h" for="ch" forName="Child1Accent8" refType="h" fact="0"/>
                  <dgm:constr type="l" for="ch" forName="Child1Accent9" refType="w" fact="0"/>
                  <dgm:constr type="t" for="ch" forName="Child1Accent9" refType="h" fact="0"/>
                  <dgm:constr type="w" for="ch" forName="Child1Accent9" refType="w" fact="0"/>
                  <dgm:constr type="h" for="ch" forName="Child1Accent9" refType="h" fact="0"/>
                  <dgm:constr type="l" for="ch" forName="Child2Accent1" refType="w" fact="0.3436"/>
                  <dgm:constr type="t" for="ch" forName="Child2Accent1" refType="h" fact="0.8153"/>
                  <dgm:constr type="w" for="ch" forName="Child2Accent1" refType="w" fact="0.0574"/>
                  <dgm:constr type="h" for="ch" forName="Child2Accent1" refType="h" fact="0.1217"/>
                  <dgm:constr type="l" for="ch" forName="Child2Accent2" refType="w" fact="0.3068"/>
                  <dgm:constr type="t" for="ch" forName="Child2Accent2" refType="h" fact="0.9392"/>
                  <dgm:constr type="w" for="ch" forName="Child2Accent2" refType="w" fact="0.0287"/>
                  <dgm:constr type="h" for="ch" forName="Child2Accent2" refType="h" fact="0.0608"/>
                  <dgm:constr type="l" for="ch" forName="Child2Accent3" refType="w" fact="0.2455"/>
                  <dgm:constr type="t" for="ch" forName="Child2Accent3" refType="h" fact="0.9392"/>
                  <dgm:constr type="w" for="ch" forName="Child2Accent3" refType="w" fact="0.0287"/>
                  <dgm:constr type="h" for="ch" forName="Child2Accent3" refType="h" fact="0.0608"/>
                  <dgm:constr type="l" for="ch" forName="Child2Accent4" refType="w" fact="0.1842"/>
                  <dgm:constr type="t" for="ch" forName="Child2Accent4" refType="h" fact="0.9392"/>
                  <dgm:constr type="w" for="ch" forName="Child2Accent4" refType="w" fact="0.0287"/>
                  <dgm:constr type="h" for="ch" forName="Child2Accent4" refType="h" fact="0.0608"/>
                  <dgm:constr type="l" for="ch" forName="Child2Accent5" refType="w" fact="0.1229"/>
                  <dgm:constr type="t" for="ch" forName="Child2Accent5" refType="h" fact="0.9392"/>
                  <dgm:constr type="w" for="ch" forName="Child2Accent5" refType="w" fact="0.0287"/>
                  <dgm:constr type="h" for="ch" forName="Child2Accent5" refType="h" fact="0.0608"/>
                  <dgm:constr type="l" for="ch" forName="Child2Accent6" refType="w" fact="0.0615"/>
                  <dgm:constr type="t" for="ch" forName="Child2Accent6" refType="h" fact="0.9392"/>
                  <dgm:constr type="w" for="ch" forName="Child2Accent6" refType="w" fact="0.0287"/>
                  <dgm:constr type="h" for="ch" forName="Child2Accent6" refType="h" fact="0.0608"/>
                  <dgm:constr type="l" for="ch" forName="Child2Accent7" refType="w" fact="0.0002"/>
                  <dgm:constr type="t" for="ch" forName="Child2Accent7" refType="h" fact="0.9392"/>
                  <dgm:constr type="w" for="ch" forName="Child2Accent7" refType="w" fact="0.0287"/>
                  <dgm:constr type="h" for="ch" forName="Child2Accent7" refType="h" fact="0.0608"/>
                  <dgm:constr type="l" for="ch" forName="ParentAccent1" refType="w" fact="0.9713"/>
                  <dgm:constr type="t" for="ch" forName="ParentAccent1" refType="h" fact="0.5511"/>
                  <dgm:constr type="w" for="ch" forName="ParentAccent1" refType="w" fact="0.0287"/>
                  <dgm:constr type="h" for="ch" forName="ParentAccent1" refType="h" fact="0.0608"/>
                  <dgm:constr type="l" for="ch" forName="ParentAccent2" refType="w" fact="0.9187"/>
                  <dgm:constr type="t" for="ch" forName="ParentAccent2" refType="h" fact="0.5511"/>
                  <dgm:constr type="w" for="ch" forName="ParentAccent2" refType="w" fact="0.0287"/>
                  <dgm:constr type="h" for="ch" forName="ParentAccent2" refType="h" fact="0.0608"/>
                  <dgm:constr type="l" for="ch" forName="ParentAccent3" refType="w" fact="0.8661"/>
                  <dgm:constr type="t" for="ch" forName="ParentAccent3" refType="h" fact="0.5511"/>
                  <dgm:constr type="w" for="ch" forName="ParentAccent3" refType="w" fact="0.0287"/>
                  <dgm:constr type="h" for="ch" forName="ParentAccent3" refType="h" fact="0.0608"/>
                  <dgm:constr type="l" for="ch" forName="ParentAccent4" refType="w" fact="0.8136"/>
                  <dgm:constr type="t" for="ch" forName="ParentAccent4" refType="h" fact="0.5511"/>
                  <dgm:constr type="w" for="ch" forName="ParentAccent4" refType="w" fact="0.0287"/>
                  <dgm:constr type="h" for="ch" forName="ParentAccent4" refType="h" fact="0.0608"/>
                  <dgm:constr type="l" for="ch" forName="ParentAccent5" refType="w" fact="0.761"/>
                  <dgm:constr type="t" for="ch" forName="ParentAccent5" refType="h" fact="0.5511"/>
                  <dgm:constr type="w" for="ch" forName="ParentAccent5" refType="w" fact="0.0287"/>
                  <dgm:constr type="h" for="ch" forName="ParentAccent5" refType="h" fact="0.0608"/>
                  <dgm:constr type="l" for="ch" forName="ParentAccent6" refType="w" fact="0.6797"/>
                  <dgm:constr type="t" for="ch" forName="ParentAccent6" refType="h" fact="0.5207"/>
                  <dgm:constr type="w" for="ch" forName="ParentAccent6" refType="w" fact="0.0574"/>
                  <dgm:constr type="h" for="ch" forName="ParentAccent6" refType="h" fact="0.1217"/>
                  <dgm:constr type="l" for="ch" forName="ParentAccent7" refType="w" fact="0.9245"/>
                  <dgm:constr type="t" for="ch" forName="ParentAccent7" refType="h" fact="0.4255"/>
                  <dgm:constr type="w" for="ch" forName="ParentAccent7" refType="w" fact="0.0287"/>
                  <dgm:constr type="h" for="ch" forName="ParentAccent7" refType="h" fact="0.0608"/>
                  <dgm:constr type="l" for="ch" forName="ParentAccent8" refType="w" fact="0.9245"/>
                  <dgm:constr type="t" for="ch" forName="ParentAccent8" refType="h" fact="0.6776"/>
                  <dgm:constr type="w" for="ch" forName="ParentAccent8" refType="w" fact="0.0287"/>
                  <dgm:constr type="h" for="ch" forName="ParentAccent8" refType="h" fact="0.0608"/>
                  <dgm:constr type="l" for="ch" forName="ParentAccent9" refType="w" fact="0.9501"/>
                  <dgm:constr type="t" for="ch" forName="ParentAccent9" refType="h" fact="0.4801"/>
                  <dgm:constr type="w" for="ch" forName="ParentAccent9" refType="w" fact="0.0287"/>
                  <dgm:constr type="h" for="ch" forName="ParentAccent9" refType="h" fact="0.0608"/>
                  <dgm:constr type="l" for="ch" forName="ParentAccent10" refType="w" fact="0.9518"/>
                  <dgm:constr type="t" for="ch" forName="ParentAccent10" refType="h" fact="0.6233"/>
                  <dgm:constr type="w" for="ch" forName="ParentAccent10" refType="w" fact="0.0287"/>
                  <dgm:constr type="h" for="ch" forName="ParentAccent10" refType="h" fact="0.0608"/>
                  <dgm:constr type="l" for="ch" forName="Child2" refType="w" fact="0"/>
                  <dgm:constr type="t" for="ch" forName="Child2" refType="h" fact="0.7822"/>
                  <dgm:constr type="w" for="ch" forName="Child2" refType="w" fact="0.3364"/>
                  <dgm:constr type="h" for="ch" forName="Child2" refType="h" fact="0.1564"/>
                  <dgm:constr type="l" for="ch" forName="Child1" refType="w" fact="0"/>
                  <dgm:constr type="t" for="ch" forName="Child1" refType="h" fact="0"/>
                  <dgm:constr type="w" for="ch" forName="Child1" refType="w" fact="0.3364"/>
                  <dgm:constr type="h" for="ch" forName="Child1" refType="h" fact="0.1564"/>
                  <dgm:constr type="l" for="ch" forName="Parent" refType="w" fact="0.3653"/>
                  <dgm:constr type="t" for="ch" forName="Parent" refType="h" fact="0.2737"/>
                  <dgm:constr type="w" for="ch" forName="Parent" refType="w" fact="0.2906"/>
                  <dgm:constr type="h" for="ch" forName="Parent" refType="h" fact="0.6157"/>
                </dgm:constrLst>
              </dgm:if>
              <dgm:if name="Name10" axis="ch" ptType="node" func="cnt" op="equ" val="3">
                <dgm:alg type="composite">
                  <dgm:param type="ar" val="2.1185"/>
                </dgm:alg>
                <dgm:constrLst>
                  <dgm:constr type="l" for="ch" forName="Child1Accent1" refType="w" fact="0.3436"/>
                  <dgm:constr type="t" for="ch" forName="Child1Accent1" refType="h" fact="0.2211"/>
                  <dgm:constr type="w" for="ch" forName="Child1Accent1" refType="w" fact="0.0574"/>
                  <dgm:constr type="h" for="ch" forName="Child1Accent1" refType="h" fact="0.1217"/>
                  <dgm:constr type="l" for="ch" forName="Child1Accent2" refType="w" fact="0.3068"/>
                  <dgm:constr type="t" for="ch" forName="Child1Accent2" refType="h" fact="0.1569"/>
                  <dgm:constr type="w" for="ch" forName="Child1Accent2" refType="w" fact="0.0287"/>
                  <dgm:constr type="h" for="ch" forName="Child1Accent2" refType="h" fact="0.0608"/>
                  <dgm:constr type="l" for="ch" forName="Child1Accent3" refType="w" fact="0.2455"/>
                  <dgm:constr type="t" for="ch" forName="Child1Accent3" refType="h" fact="0.1569"/>
                  <dgm:constr type="w" for="ch" forName="Child1Accent3" refType="w" fact="0.0287"/>
                  <dgm:constr type="h" for="ch" forName="Child1Accent3" refType="h" fact="0.0608"/>
                  <dgm:constr type="l" for="ch" forName="Child1Accent4" refType="w" fact="0.1842"/>
                  <dgm:constr type="t" for="ch" forName="Child1Accent4" refType="h" fact="0.1569"/>
                  <dgm:constr type="w" for="ch" forName="Child1Accent4" refType="w" fact="0.0287"/>
                  <dgm:constr type="h" for="ch" forName="Child1Accent4" refType="h" fact="0.0608"/>
                  <dgm:constr type="l" for="ch" forName="Child1Accent5" refType="w" fact="0.1229"/>
                  <dgm:constr type="t" for="ch" forName="Child1Accent5" refType="h" fact="0.1569"/>
                  <dgm:constr type="w" for="ch" forName="Child1Accent5" refType="w" fact="0.0287"/>
                  <dgm:constr type="h" for="ch" forName="Child1Accent5" refType="h" fact="0.0608"/>
                  <dgm:constr type="l" for="ch" forName="Child2Accent1" refType="w" fact="0.284"/>
                  <dgm:constr type="t" for="ch" forName="Child2Accent1" refType="h" fact="0.5207"/>
                  <dgm:constr type="w" for="ch" forName="Child2Accent1" refType="w" fact="0.0574"/>
                  <dgm:constr type="h" for="ch" forName="Child2Accent1" refType="h" fact="0.1217"/>
                  <dgm:constr type="l" for="ch" forName="Child2Accent2" refType="w" fact="0.2272"/>
                  <dgm:constr type="t" for="ch" forName="Child2Accent2" refType="h" fact="0.5511"/>
                  <dgm:constr type="w" for="ch" forName="Child2Accent2" refType="w" fact="0.0287"/>
                  <dgm:constr type="h" for="ch" forName="Child2Accent2" refType="h" fact="0.0608"/>
                  <dgm:constr type="l" for="ch" forName="Child2Accent3" refType="w" fact="0.1705"/>
                  <dgm:constr type="t" for="ch" forName="Child2Accent3" refType="h" fact="0.5511"/>
                  <dgm:constr type="w" for="ch" forName="Child2Accent3" refType="w" fact="0.0287"/>
                  <dgm:constr type="h" for="ch" forName="Child2Accent3" refType="h" fact="0.0608"/>
                  <dgm:constr type="l" for="ch" forName="Child2Accent4" refType="w" fact="0.1137"/>
                  <dgm:constr type="t" for="ch" forName="Child2Accent4" refType="h" fact="0.5511"/>
                  <dgm:constr type="w" for="ch" forName="Child2Accent4" refType="w" fact="0.0287"/>
                  <dgm:constr type="h" for="ch" forName="Child2Accent4" refType="h" fact="0.0608"/>
                  <dgm:constr type="l" for="ch" forName="Child1Accent6" refType="w" fact="0.0615"/>
                  <dgm:constr type="t" for="ch" forName="Child1Accent6" refType="h" fact="0.1569"/>
                  <dgm:constr type="w" for="ch" forName="Child1Accent6" refType="w" fact="0.0287"/>
                  <dgm:constr type="h" for="ch" forName="Child1Accent6" refType="h" fact="0.0608"/>
                  <dgm:constr type="l" for="ch" forName="Child2Accent5" refType="w" fact="0.057"/>
                  <dgm:constr type="t" for="ch" forName="Child2Accent5" refType="h" fact="0.5511"/>
                  <dgm:constr type="w" for="ch" forName="Child2Accent5" refType="w" fact="0.0287"/>
                  <dgm:constr type="h" for="ch" forName="Child2Accent5" refType="h" fact="0.0608"/>
                  <dgm:constr type="l" for="ch" forName="Child1Accent7" refType="w" fact="0.0002"/>
                  <dgm:constr type="t" for="ch" forName="Child1Accent7" refType="h" fact="0.1569"/>
                  <dgm:constr type="w" for="ch" forName="Child1Accent7" refType="w" fact="0.0287"/>
                  <dgm:constr type="h" for="ch" forName="Child1Accent7" refType="h" fact="0.0608"/>
                  <dgm:constr type="l" for="ch" forName="Child1Accent8" refType="w" fact="0"/>
                  <dgm:constr type="t" for="ch" forName="Child1Accent8" refType="h" fact="0"/>
                  <dgm:constr type="w" for="ch" forName="Child1Accent8" refType="w" fact="0"/>
                  <dgm:constr type="h" for="ch" forName="Child1Accent8" refType="h" fact="0"/>
                  <dgm:constr type="l" for="ch" forName="Child1Accent9" refType="w" fact="0"/>
                  <dgm:constr type="t" for="ch" forName="Child1Accent9" refType="h" fact="0"/>
                  <dgm:constr type="w" for="ch" forName="Child1Accent9" refType="w" fact="0"/>
                  <dgm:constr type="h" for="ch" forName="Child1Accent9" refType="h" fact="0"/>
                  <dgm:constr type="l" for="ch" forName="Child2Accent6" refType="w" fact="0.0002"/>
                  <dgm:constr type="t" for="ch" forName="Child2Accent6" refType="h" fact="0.5511"/>
                  <dgm:constr type="w" for="ch" forName="Child2Accent6" refType="w" fact="0.0287"/>
                  <dgm:constr type="h" for="ch" forName="Child2Accent6" refType="h" fact="0.0608"/>
                  <dgm:constr type="l" for="ch" forName="Child2Accent7" refType="w" fact="0"/>
                  <dgm:constr type="t" for="ch" forName="Child2Accent7" refType="h" fact="0"/>
                  <dgm:constr type="w" for="ch" forName="Child2Accent7" refType="w" fact="0"/>
                  <dgm:constr type="h" for="ch" forName="Child2Accent7" refType="h" fact="0"/>
                  <dgm:constr type="l" for="ch" forName="Child3Accent1" refType="w" fact="0.3436"/>
                  <dgm:constr type="t" for="ch" forName="Child3Accent1" refType="h" fact="0.8153"/>
                  <dgm:constr type="w" for="ch" forName="Child3Accent1" refType="w" fact="0.0574"/>
                  <dgm:constr type="h" for="ch" forName="Child3Accent1" refType="h" fact="0.1217"/>
                  <dgm:constr type="l" for="ch" forName="Child3Accent2" refType="w" fact="0.3068"/>
                  <dgm:constr type="t" for="ch" forName="Child3Accent2" refType="h" fact="0.9392"/>
                  <dgm:constr type="w" for="ch" forName="Child3Accent2" refType="w" fact="0.0287"/>
                  <dgm:constr type="h" for="ch" forName="Child3Accent2" refType="h" fact="0.0608"/>
                  <dgm:constr type="l" for="ch" forName="Child3Accent3" refType="w" fact="0.2455"/>
                  <dgm:constr type="t" for="ch" forName="Child3Accent3" refType="h" fact="0.9392"/>
                  <dgm:constr type="w" for="ch" forName="Child3Accent3" refType="w" fact="0.0287"/>
                  <dgm:constr type="h" for="ch" forName="Child3Accent3" refType="h" fact="0.0608"/>
                  <dgm:constr type="l" for="ch" forName="Child3Accent4" refType="w" fact="0.1842"/>
                  <dgm:constr type="t" for="ch" forName="Child3Accent4" refType="h" fact="0.9392"/>
                  <dgm:constr type="w" for="ch" forName="Child3Accent4" refType="w" fact="0.0287"/>
                  <dgm:constr type="h" for="ch" forName="Child3Accent4" refType="h" fact="0.0608"/>
                  <dgm:constr type="l" for="ch" forName="Child3Accent5" refType="w" fact="0.1229"/>
                  <dgm:constr type="t" for="ch" forName="Child3Accent5" refType="h" fact="0.9392"/>
                  <dgm:constr type="w" for="ch" forName="Child3Accent5" refType="w" fact="0.0287"/>
                  <dgm:constr type="h" for="ch" forName="Child3Accent5" refType="h" fact="0.0608"/>
                  <dgm:constr type="l" for="ch" forName="Child3Accent6" refType="w" fact="0.0615"/>
                  <dgm:constr type="t" for="ch" forName="Child3Accent6" refType="h" fact="0.9392"/>
                  <dgm:constr type="w" for="ch" forName="Child3Accent6" refType="w" fact="0.0287"/>
                  <dgm:constr type="h" for="ch" forName="Child3Accent6" refType="h" fact="0.0608"/>
                  <dgm:constr type="l" for="ch" forName="Child3Accent7" refType="w" fact="0.0002"/>
                  <dgm:constr type="t" for="ch" forName="Child3Accent7" refType="h" fact="0.9392"/>
                  <dgm:constr type="w" for="ch" forName="Child3Accent7" refType="w" fact="0.0287"/>
                  <dgm:constr type="h" for="ch" forName="Child3Accent7" refType="h" fact="0.0608"/>
                  <dgm:constr type="l" for="ch" forName="ParentAccent1" refType="w" fact="0.9713"/>
                  <dgm:constr type="t" for="ch" forName="ParentAccent1" refType="h" fact="0.5511"/>
                  <dgm:constr type="w" for="ch" forName="ParentAccent1" refType="w" fact="0.0287"/>
                  <dgm:constr type="h" for="ch" forName="ParentAccent1" refType="h" fact="0.0608"/>
                  <dgm:constr type="l" for="ch" forName="ParentAccent2" refType="w" fact="0.9187"/>
                  <dgm:constr type="t" for="ch" forName="ParentAccent2" refType="h" fact="0.5511"/>
                  <dgm:constr type="w" for="ch" forName="ParentAccent2" refType="w" fact="0.0287"/>
                  <dgm:constr type="h" for="ch" forName="ParentAccent2" refType="h" fact="0.0608"/>
                  <dgm:constr type="l" for="ch" forName="ParentAccent3" refType="w" fact="0.8661"/>
                  <dgm:constr type="t" for="ch" forName="ParentAccent3" refType="h" fact="0.5511"/>
                  <dgm:constr type="w" for="ch" forName="ParentAccent3" refType="w" fact="0.0287"/>
                  <dgm:constr type="h" for="ch" forName="ParentAccent3" refType="h" fact="0.0608"/>
                  <dgm:constr type="l" for="ch" forName="ParentAccent4" refType="w" fact="0.8136"/>
                  <dgm:constr type="t" for="ch" forName="ParentAccent4" refType="h" fact="0.5511"/>
                  <dgm:constr type="w" for="ch" forName="ParentAccent4" refType="w" fact="0.0287"/>
                  <dgm:constr type="h" for="ch" forName="ParentAccent4" refType="h" fact="0.0608"/>
                  <dgm:constr type="l" for="ch" forName="ParentAccent5" refType="w" fact="0.761"/>
                  <dgm:constr type="t" for="ch" forName="ParentAccent5" refType="h" fact="0.5511"/>
                  <dgm:constr type="w" for="ch" forName="ParentAccent5" refType="w" fact="0.0287"/>
                  <dgm:constr type="h" for="ch" forName="ParentAccent5" refType="h" fact="0.0608"/>
                  <dgm:constr type="l" for="ch" forName="ParentAccent6" refType="w" fact="0.6797"/>
                  <dgm:constr type="t" for="ch" forName="ParentAccent6" refType="h" fact="0.5207"/>
                  <dgm:constr type="w" for="ch" forName="ParentAccent6" refType="w" fact="0.0574"/>
                  <dgm:constr type="h" for="ch" forName="ParentAccent6" refType="h" fact="0.1217"/>
                  <dgm:constr type="l" for="ch" forName="ParentAccent7" refType="w" fact="0.9245"/>
                  <dgm:constr type="t" for="ch" forName="ParentAccent7" refType="h" fact="0.4255"/>
                  <dgm:constr type="w" for="ch" forName="ParentAccent7" refType="w" fact="0.0287"/>
                  <dgm:constr type="h" for="ch" forName="ParentAccent7" refType="h" fact="0.0608"/>
                  <dgm:constr type="l" for="ch" forName="ParentAccent8" refType="w" fact="0.9245"/>
                  <dgm:constr type="t" for="ch" forName="ParentAccent8" refType="h" fact="0.6776"/>
                  <dgm:constr type="w" for="ch" forName="ParentAccent8" refType="w" fact="0.0287"/>
                  <dgm:constr type="h" for="ch" forName="ParentAccent8" refType="h" fact="0.0608"/>
                  <dgm:constr type="l" for="ch" forName="ParentAccent9" refType="w" fact="0.9501"/>
                  <dgm:constr type="t" for="ch" forName="ParentAccent9" refType="h" fact="0.4801"/>
                  <dgm:constr type="w" for="ch" forName="ParentAccent9" refType="w" fact="0.0287"/>
                  <dgm:constr type="h" for="ch" forName="ParentAccent9" refType="h" fact="0.0608"/>
                  <dgm:constr type="l" for="ch" forName="ParentAccent10" refType="w" fact="0.9518"/>
                  <dgm:constr type="t" for="ch" forName="ParentAccent10" refType="h" fact="0.6233"/>
                  <dgm:constr type="w" for="ch" forName="ParentAccent10" refType="w" fact="0.0287"/>
                  <dgm:constr type="h" for="ch" forName="ParentAccent10" refType="h" fact="0.0608"/>
                  <dgm:constr type="l" for="ch" forName="Child3" refType="w" fact="0"/>
                  <dgm:constr type="t" for="ch" forName="Child3" refType="h" fact="0.7822"/>
                  <dgm:constr type="w" for="ch" forName="Child3" refType="w" fact="0.3364"/>
                  <dgm:constr type="h" for="ch" forName="Child3" refType="h" fact="0.1564"/>
                  <dgm:constr type="l" for="ch" forName="Child2" refType="w" fact="0"/>
                  <dgm:constr type="t" for="ch" forName="Child2" refType="h" fact="0.3955"/>
                  <dgm:constr type="w" for="ch" forName="Child2" refType="w" fact="0.2544"/>
                  <dgm:constr type="h" for="ch" forName="Child2" refType="h" fact="0.1564"/>
                  <dgm:constr type="l" for="ch" forName="Child1" refType="w" fact="0"/>
                  <dgm:constr type="t" for="ch" forName="Child1" refType="h" fact="0"/>
                  <dgm:constr type="w" for="ch" forName="Child1" refType="w" fact="0.3364"/>
                  <dgm:constr type="h" for="ch" forName="Child1" refType="h" fact="0.1564"/>
                  <dgm:constr type="l" for="ch" forName="Parent" refType="w" fact="0.3653"/>
                  <dgm:constr type="t" for="ch" forName="Parent" refType="h" fact="0.2737"/>
                  <dgm:constr type="w" for="ch" forName="Parent" refType="w" fact="0.2906"/>
                  <dgm:constr type="h" for="ch" forName="Parent" refType="h" fact="0.6157"/>
                </dgm:constrLst>
              </dgm:if>
              <dgm:if name="Name11" axis="ch" ptType="node" func="cnt" op="equ" val="4">
                <dgm:alg type="composite">
                  <dgm:param type="ar" val="1.8304"/>
                </dgm:alg>
                <dgm:constrLst>
                  <dgm:constr type="l" for="ch" forName="Parent" refType="w" fact="0.3771"/>
                  <dgm:constr type="t" for="ch" forName="Parent" refType="h" fact="0.2946"/>
                  <dgm:constr type="w" for="ch" forName="Parent" refType="w" fact="0.2862"/>
                  <dgm:constr type="h" for="ch" forName="Parent" refType="h" fact="0.5239"/>
                  <dgm:constr type="l" for="ch" forName="Child1Accent1" refType="w" fact="0.3904"/>
                  <dgm:constr type="t" for="ch" forName="Child1Accent1" refType="h" fact="0.2104"/>
                  <dgm:constr type="w" for="ch" forName="Child1Accent1" refType="w" fact="0.0566"/>
                  <dgm:constr type="h" for="ch" forName="Child1Accent1" refType="h" fact="0.1035"/>
                  <dgm:constr type="l" for="ch" forName="Child1Accent3" refType="w" fact="0.3001"/>
                  <dgm:constr type="t" for="ch" forName="Child1Accent3" refType="h" fact="0.128"/>
                  <dgm:constr type="w" for="ch" forName="Child1Accent3" refType="w" fact="0.0283"/>
                  <dgm:constr type="h" for="ch" forName="Child1Accent3" refType="h" fact="0.0518"/>
                  <dgm:constr type="l" for="ch" forName="Child1Accent4" refType="w" fact="0.2418"/>
                  <dgm:constr type="t" for="ch" forName="Child1Accent4" refType="h" fact="0.128"/>
                  <dgm:constr type="w" for="ch" forName="Child1Accent4" refType="w" fact="0.0283"/>
                  <dgm:constr type="h" for="ch" forName="Child1Accent4" refType="h" fact="0.0518"/>
                  <dgm:constr type="l" for="ch" forName="Child1Accent5" refType="w" fact="0.1835"/>
                  <dgm:constr type="t" for="ch" forName="Child1Accent5" refType="h" fact="0.128"/>
                  <dgm:constr type="w" for="ch" forName="Child1Accent5" refType="w" fact="0.0283"/>
                  <dgm:constr type="h" for="ch" forName="Child1Accent5" refType="h" fact="0.0518"/>
                  <dgm:constr type="l" for="ch" forName="Child1Accent6" refType="w" fact="0.1252"/>
                  <dgm:constr type="t" for="ch" forName="Child1Accent6" refType="h" fact="0.128"/>
                  <dgm:constr type="w" for="ch" forName="Child1Accent6" refType="w" fact="0.0283"/>
                  <dgm:constr type="h" for="ch" forName="Child1Accent6" refType="h" fact="0.0518"/>
                  <dgm:constr type="l" for="ch" forName="Child3Accent1" refType="w" fact="0.3158"/>
                  <dgm:constr type="t" for="ch" forName="Child3Accent1" refType="h" fact="0.6212"/>
                  <dgm:constr type="w" for="ch" forName="Child3Accent1" refType="w" fact="0.0566"/>
                  <dgm:constr type="h" for="ch" forName="Child3Accent1" refType="h" fact="0.1035"/>
                  <dgm:constr type="l" for="ch" forName="Child3Accent2" refType="w" fact="0.2689"/>
                  <dgm:constr type="t" for="ch" forName="Child3Accent2" refType="h" fact="0.6828"/>
                  <dgm:constr type="w" for="ch" forName="Child3Accent2" refType="w" fact="0.0283"/>
                  <dgm:constr type="h" for="ch" forName="Child3Accent2" refType="h" fact="0.0518"/>
                  <dgm:constr type="l" for="ch" forName="Child3Accent4" refType="w" fact="0.1614"/>
                  <dgm:constr type="t" for="ch" forName="Child3Accent4" refType="h" fact="0.6828"/>
                  <dgm:constr type="w" for="ch" forName="Child3Accent4" refType="w" fact="0.0283"/>
                  <dgm:constr type="h" for="ch" forName="Child3Accent4" refType="h" fact="0.0518"/>
                  <dgm:constr type="l" for="ch" forName="Child3Accent5" refType="w" fact="0.1077"/>
                  <dgm:constr type="t" for="ch" forName="Child3Accent5" refType="h" fact="0.6828"/>
                  <dgm:constr type="w" for="ch" forName="Child3Accent5" refType="w" fact="0.0283"/>
                  <dgm:constr type="h" for="ch" forName="Child3Accent5" refType="h" fact="0.0518"/>
                  <dgm:constr type="l" for="ch" forName="Child1Accent7" refType="w" fact="0.0668"/>
                  <dgm:constr type="t" for="ch" forName="Child1Accent7" refType="h" fact="0.128"/>
                  <dgm:constr type="w" for="ch" forName="Child1Accent7" refType="w" fact="0.0283"/>
                  <dgm:constr type="h" for="ch" forName="Child1Accent7" refType="h" fact="0.0518"/>
                  <dgm:constr type="l" for="ch" forName="Child3Accent6" refType="w" fact="0.0539"/>
                  <dgm:constr type="t" for="ch" forName="Child3Accent6" refType="h" fact="0.6828"/>
                  <dgm:constr type="w" for="ch" forName="Child3Accent6" refType="w" fact="0.0283"/>
                  <dgm:constr type="h" for="ch" forName="Child3Accent6" refType="h" fact="0.0518"/>
                  <dgm:constr type="l" for="ch" forName="Child1Accent8" refType="w" fact="0.0085"/>
                  <dgm:constr type="t" for="ch" forName="Child1Accent8" refType="h" fact="0.128"/>
                  <dgm:constr type="w" for="ch" forName="Child1Accent8" refType="w" fact="0.0283"/>
                  <dgm:constr type="h" for="ch" forName="Child1Accent8" refType="h" fact="0.0518"/>
                  <dgm:constr type="l" for="ch" forName="Child1Accent9" refType="w" fact="0"/>
                  <dgm:constr type="t" for="ch" forName="Child1Accent9" refType="h" fact="0"/>
                  <dgm:constr type="w" for="ch" forName="Child1Accent9" refType="w" fact="0"/>
                  <dgm:constr type="h" for="ch" forName="Child1Accent9" refType="h" fact="0"/>
                  <dgm:constr type="l" for="ch" forName="Child3Accent7" refType="w" fact="0.0002"/>
                  <dgm:constr type="t" for="ch" forName="Child3Accent7" refType="h" fact="0.6828"/>
                  <dgm:constr type="w" for="ch" forName="Child3Accent7" refType="w" fact="0.0283"/>
                  <dgm:constr type="h" for="ch" forName="Child3Accent7" refType="h" fact="0.0518"/>
                  <dgm:constr type="l" for="ch" forName="Child4Accent1" refType="w" fact="0.3904"/>
                  <dgm:constr type="t" for="ch" forName="Child4Accent1" refType="h" fact="0.8"/>
                  <dgm:constr type="w" for="ch" forName="Child4Accent1" refType="w" fact="0.0566"/>
                  <dgm:constr type="h" for="ch" forName="Child4Accent1" refType="h" fact="0.1035"/>
                  <dgm:constr type="l" for="ch" forName="Child4Accent3" refType="w" fact="0.2998"/>
                  <dgm:constr type="t" for="ch" forName="Child4Accent3" refType="h" fact="0.9482"/>
                  <dgm:constr type="w" for="ch" forName="Child4Accent3" refType="w" fact="0.0283"/>
                  <dgm:constr type="h" for="ch" forName="Child4Accent3" refType="h" fact="0.0518"/>
                  <dgm:constr type="l" for="ch" forName="Child4Accent4" refType="w" fact="0.2415"/>
                  <dgm:constr type="t" for="ch" forName="Child4Accent4" refType="h" fact="0.9482"/>
                  <dgm:constr type="w" for="ch" forName="Child4Accent4" refType="w" fact="0.0283"/>
                  <dgm:constr type="h" for="ch" forName="Child4Accent4" refType="h" fact="0.0518"/>
                  <dgm:constr type="l" for="ch" forName="Child4Accent5" refType="w" fact="0.1833"/>
                  <dgm:constr type="t" for="ch" forName="Child4Accent5" refType="h" fact="0.9482"/>
                  <dgm:constr type="w" for="ch" forName="Child4Accent5" refType="w" fact="0.0283"/>
                  <dgm:constr type="h" for="ch" forName="Child4Accent5" refType="h" fact="0.0518"/>
                  <dgm:constr type="l" for="ch" forName="Child4Accent6" refType="w" fact="0.1251"/>
                  <dgm:constr type="t" for="ch" forName="Child4Accent6" refType="h" fact="0.9482"/>
                  <dgm:constr type="w" for="ch" forName="Child4Accent6" refType="w" fact="0.0283"/>
                  <dgm:constr type="h" for="ch" forName="Child4Accent6" refType="h" fact="0.0518"/>
                  <dgm:constr type="l" for="ch" forName="Child4Accent7" refType="w" fact="0.0668"/>
                  <dgm:constr type="t" for="ch" forName="Child4Accent7" refType="h" fact="0.9482"/>
                  <dgm:constr type="w" for="ch" forName="Child4Accent7" refType="w" fact="0.0283"/>
                  <dgm:constr type="h" for="ch" forName="Child4Accent7" refType="h" fact="0.0518"/>
                  <dgm:constr type="l" for="ch" forName="Child4Accent8" refType="w" fact="0.0086"/>
                  <dgm:constr type="t" for="ch" forName="Child4Accent8" refType="h" fact="0.9482"/>
                  <dgm:constr type="w" for="ch" forName="Child4Accent8" refType="w" fact="0.0283"/>
                  <dgm:constr type="h" for="ch" forName="Child4Accent8" refType="h" fact="0.0518"/>
                  <dgm:constr type="l" for="ch" forName="Child2Accent1" refType="w" fact="0.3158"/>
                  <dgm:constr type="t" for="ch" forName="Child2Accent1" refType="h" fact="0.3725"/>
                  <dgm:constr type="w" for="ch" forName="Child2Accent1" refType="w" fact="0.0566"/>
                  <dgm:constr type="h" for="ch" forName="Child2Accent1" refType="h" fact="0.1035"/>
                  <dgm:constr type="l" for="ch" forName="Child4Accent2" refType="w" fact="0.358"/>
                  <dgm:constr type="t" for="ch" forName="Child4Accent2" refType="h" fact="0.8993"/>
                  <dgm:constr type="w" for="ch" forName="Child4Accent2" refType="w" fact="0.0283"/>
                  <dgm:constr type="h" for="ch" forName="Child4Accent2" refType="h" fact="0.0518"/>
                  <dgm:constr type="l" for="ch" forName="Child1Accent2" refType="w" fact="0.3585"/>
                  <dgm:constr type="t" for="ch" forName="Child1Accent2" refType="h" fact="0.162"/>
                  <dgm:constr type="w" for="ch" forName="Child1Accent2" refType="w" fact="0.0283"/>
                  <dgm:constr type="h" for="ch" forName="Child1Accent2" refType="h" fact="0.0518"/>
                  <dgm:constr type="l" for="ch" forName="Child3Accent3" refType="w" fact="0.2151"/>
                  <dgm:constr type="t" for="ch" forName="Child3Accent3" refType="h" fact="0.6828"/>
                  <dgm:constr type="w" for="ch" forName="Child3Accent3" refType="w" fact="0.0283"/>
                  <dgm:constr type="h" for="ch" forName="Child3Accent3" refType="h" fact="0.0518"/>
                  <dgm:constr type="l" for="ch" forName="Child2Accent2" refType="w" fact="0.2689"/>
                  <dgm:constr type="t" for="ch" forName="Child2Accent2" refType="h" fact="0.3937"/>
                  <dgm:constr type="w" for="ch" forName="Child2Accent2" refType="w" fact="0.0283"/>
                  <dgm:constr type="h" for="ch" forName="Child2Accent2" refType="h" fact="0.0518"/>
                  <dgm:constr type="l" for="ch" forName="Child2Accent4" refType="w" fact="0.1614"/>
                  <dgm:constr type="t" for="ch" forName="Child2Accent4" refType="h" fact="0.3937"/>
                  <dgm:constr type="w" for="ch" forName="Child2Accent4" refType="w" fact="0.0283"/>
                  <dgm:constr type="h" for="ch" forName="Child2Accent4" refType="h" fact="0.0518"/>
                  <dgm:constr type="l" for="ch" forName="Child2Accent5" refType="w" fact="0.1077"/>
                  <dgm:constr type="t" for="ch" forName="Child2Accent5" refType="h" fact="0.3937"/>
                  <dgm:constr type="w" for="ch" forName="Child2Accent5" refType="w" fact="0.0283"/>
                  <dgm:constr type="h" for="ch" forName="Child2Accent5" refType="h" fact="0.0518"/>
                  <dgm:constr type="l" for="ch" forName="Child2Accent6" refType="w" fact="0.0539"/>
                  <dgm:constr type="t" for="ch" forName="Child2Accent6" refType="h" fact="0.3937"/>
                  <dgm:constr type="w" for="ch" forName="Child2Accent6" refType="w" fact="0.0283"/>
                  <dgm:constr type="h" for="ch" forName="Child2Accent6" refType="h" fact="0.0518"/>
                  <dgm:constr type="l" for="ch" forName="Child2Accent7" refType="w" fact="0.0002"/>
                  <dgm:constr type="t" for="ch" forName="Child2Accent7" refType="h" fact="0.3937"/>
                  <dgm:constr type="w" for="ch" forName="Child2Accent7" refType="w" fact="0.0283"/>
                  <dgm:constr type="h" for="ch" forName="Child2Accent7" refType="h" fact="0.0518"/>
                  <dgm:constr type="l" for="ch" forName="Child2Accent3" refType="w" fact="0.2151"/>
                  <dgm:constr type="t" for="ch" forName="Child2Accent3" refType="h" fact="0.3937"/>
                  <dgm:constr type="w" for="ch" forName="Child2Accent3" refType="w" fact="0.0283"/>
                  <dgm:constr type="h" for="ch" forName="Child2Accent3" refType="h" fact="0.0518"/>
                  <dgm:constr type="l" for="ch" forName="ParentAccent1" refType="w" fact="0.9717"/>
                  <dgm:constr type="t" for="ch" forName="ParentAccent1" refType="h" fact="0.5316"/>
                  <dgm:constr type="w" for="ch" forName="ParentAccent1" refType="w" fact="0.0283"/>
                  <dgm:constr type="h" for="ch" forName="ParentAccent1" refType="h" fact="0.0518"/>
                  <dgm:constr type="l" for="ch" forName="ParentAccent2" refType="w" fact="0.9199"/>
                  <dgm:constr type="t" for="ch" forName="ParentAccent2" refType="h" fact="0.5316"/>
                  <dgm:constr type="w" for="ch" forName="ParentAccent2" refType="w" fact="0.0283"/>
                  <dgm:constr type="h" for="ch" forName="ParentAccent2" refType="h" fact="0.0518"/>
                  <dgm:constr type="l" for="ch" forName="ParentAccent3" refType="w" fact="0.8682"/>
                  <dgm:constr type="t" for="ch" forName="ParentAccent3" refType="h" fact="0.5316"/>
                  <dgm:constr type="w" for="ch" forName="ParentAccent3" refType="w" fact="0.0283"/>
                  <dgm:constr type="h" for="ch" forName="ParentAccent3" refType="h" fact="0.0518"/>
                  <dgm:constr type="l" for="ch" forName="ParentAccent4" refType="w" fact="0.8164"/>
                  <dgm:constr type="t" for="ch" forName="ParentAccent4" refType="h" fact="0.5316"/>
                  <dgm:constr type="w" for="ch" forName="ParentAccent4" refType="w" fact="0.0283"/>
                  <dgm:constr type="h" for="ch" forName="ParentAccent4" refType="h" fact="0.0518"/>
                  <dgm:constr type="l" for="ch" forName="ParentAccent5" refType="w" fact="0.7646"/>
                  <dgm:constr type="t" for="ch" forName="ParentAccent5" refType="h" fact="0.5316"/>
                  <dgm:constr type="w" for="ch" forName="ParentAccent5" refType="w" fact="0.0283"/>
                  <dgm:constr type="h" for="ch" forName="ParentAccent5" refType="h" fact="0.0518"/>
                  <dgm:constr type="l" for="ch" forName="ParentAccent6" refType="w" fact="0.6846"/>
                  <dgm:constr type="t" for="ch" forName="ParentAccent6" refType="h" fact="0.5057"/>
                  <dgm:constr type="w" for="ch" forName="ParentAccent6" refType="w" fact="0.0566"/>
                  <dgm:constr type="h" for="ch" forName="ParentAccent6" refType="h" fact="0.1035"/>
                  <dgm:constr type="l" for="ch" forName="ParentAccent7" refType="w" fact="0.9256"/>
                  <dgm:constr type="t" for="ch" forName="ParentAccent7" refType="h" fact="0.4247"/>
                  <dgm:constr type="w" for="ch" forName="ParentAccent7" refType="w" fact="0.0283"/>
                  <dgm:constr type="h" for="ch" forName="ParentAccent7" refType="h" fact="0.0518"/>
                  <dgm:constr type="l" for="ch" forName="ParentAccent8" refType="w" fact="0.9256"/>
                  <dgm:constr type="t" for="ch" forName="ParentAccent8" refType="h" fact="0.6392"/>
                  <dgm:constr type="w" for="ch" forName="ParentAccent8" refType="w" fact="0.0283"/>
                  <dgm:constr type="h" for="ch" forName="ParentAccent8" refType="h" fact="0.0518"/>
                  <dgm:constr type="l" for="ch" forName="ParentAccent9" refType="w" fact="0.9509"/>
                  <dgm:constr type="t" for="ch" forName="ParentAccent9" refType="h" fact="0.4712"/>
                  <dgm:constr type="w" for="ch" forName="ParentAccent9" refType="w" fact="0.0283"/>
                  <dgm:constr type="h" for="ch" forName="ParentAccent9" refType="h" fact="0.0518"/>
                  <dgm:constr type="l" for="ch" forName="ParentAccent10" refType="w" fact="0.9525"/>
                  <dgm:constr type="t" for="ch" forName="ParentAccent10" refType="h" fact="0.593"/>
                  <dgm:constr type="w" for="ch" forName="ParentAccent10" refType="w" fact="0.0283"/>
                  <dgm:constr type="h" for="ch" forName="ParentAccent10" refType="h" fact="0.0518"/>
                  <dgm:constr type="l" for="ch" forName="Child4" refType="w" fact="0.0081"/>
                  <dgm:constr type="t" for="ch" forName="Child4" refType="h" fact="0.8184"/>
                  <dgm:constr type="w" for="ch" forName="Child4" refType="w" fact="0.3192"/>
                  <dgm:constr type="h" for="ch" forName="Child4" refType="h" fact="0.1294"/>
                  <dgm:constr type="l" for="ch" forName="Child3" refType="w" fact="0"/>
                  <dgm:constr type="t" for="ch" forName="Child3" refType="h" fact="0.5547"/>
                  <dgm:constr type="w" for="ch" forName="Child3" refType="w" fact="0.297"/>
                  <dgm:constr type="h" for="ch" forName="Child3" refType="h" fact="0.1294"/>
                  <dgm:constr type="l" for="ch" forName="Child2" refType="w" fact="0"/>
                  <dgm:constr type="t" for="ch" forName="Child2" refType="h" fact="0.2662"/>
                  <dgm:constr type="w" for="ch" forName="Child2" refType="w" fact="0.297"/>
                  <dgm:constr type="h" for="ch" forName="Child2" refType="h" fact="0.1294"/>
                  <dgm:constr type="l" for="ch" forName="Child1" refType="w" fact="0.0081"/>
                  <dgm:constr type="t" for="ch" forName="Child1" refType="h" fact="0"/>
                  <dgm:constr type="w" for="ch" forName="Child1" refType="w" fact="0.3192"/>
                  <dgm:constr type="h" for="ch" forName="Child1" refType="h" fact="0.1294"/>
                </dgm:constrLst>
              </dgm:if>
              <dgm:else name="Name12">
                <dgm:alg type="composite">
                  <dgm:param type="ar" val="1.3278"/>
                </dgm:alg>
                <dgm:constrLst>
                  <dgm:constr type="l" for="ch" forName="Child2Accent1" refType="w" fact="0.3436"/>
                  <dgm:constr type="t" for="ch" forName="Child2Accent1" refType="h" fact="0.3184"/>
                  <dgm:constr type="w" for="ch" forName="Child2Accent1" refType="w" fact="0.0574"/>
                  <dgm:constr type="h" for="ch" forName="Child2Accent1" refType="h" fact="0.0763"/>
                  <dgm:constr type="l" for="ch" forName="Child2Accent2" refType="w" fact="0.3068"/>
                  <dgm:constr type="t" for="ch" forName="Child2Accent2" refType="h" fact="0.2781"/>
                  <dgm:constr type="w" for="ch" forName="Child2Accent2" refType="w" fact="0.0287"/>
                  <dgm:constr type="h" for="ch" forName="Child2Accent2" refType="h" fact="0.0381"/>
                  <dgm:constr type="l" for="ch" forName="Child2Accent3" refType="w" fact="0.2455"/>
                  <dgm:constr type="t" for="ch" forName="Child2Accent3" refType="h" fact="0.2781"/>
                  <dgm:constr type="w" for="ch" forName="Child2Accent3" refType="w" fact="0.0287"/>
                  <dgm:constr type="h" for="ch" forName="Child2Accent3" refType="h" fact="0.0381"/>
                  <dgm:constr type="l" for="ch" forName="Child2Accent4" refType="w" fact="0.1842"/>
                  <dgm:constr type="t" for="ch" forName="Child2Accent4" refType="h" fact="0.2781"/>
                  <dgm:constr type="w" for="ch" forName="Child2Accent4" refType="w" fact="0.0287"/>
                  <dgm:constr type="h" for="ch" forName="Child2Accent4" refType="h" fact="0.0381"/>
                  <dgm:constr type="l" for="ch" forName="Child2Accent5" refType="w" fact="0.1229"/>
                  <dgm:constr type="t" for="ch" forName="Child2Accent5" refType="h" fact="0.2781"/>
                  <dgm:constr type="w" for="ch" forName="Child2Accent5" refType="w" fact="0.0287"/>
                  <dgm:constr type="h" for="ch" forName="Child2Accent5" refType="h" fact="0.0381"/>
                  <dgm:constr type="l" for="ch" forName="Child3Accent1" refType="w" fact="0.284"/>
                  <dgm:constr type="t" for="ch" forName="Child3Accent1" refType="h" fact="0.5061"/>
                  <dgm:constr type="w" for="ch" forName="Child3Accent1" refType="w" fact="0.0574"/>
                  <dgm:constr type="h" for="ch" forName="Child3Accent1" refType="h" fact="0.0763"/>
                  <dgm:constr type="l" for="ch" forName="Child3Accent2" refType="w" fact="0.2272"/>
                  <dgm:constr type="t" for="ch" forName="Child3Accent2" refType="h" fact="0.5252"/>
                  <dgm:constr type="w" for="ch" forName="Child3Accent2" refType="w" fact="0.0287"/>
                  <dgm:constr type="h" for="ch" forName="Child3Accent2" refType="h" fact="0.0381"/>
                  <dgm:constr type="l" for="ch" forName="Child3Accent3" refType="w" fact="0.1705"/>
                  <dgm:constr type="t" for="ch" forName="Child3Accent3" refType="h" fact="0.5252"/>
                  <dgm:constr type="w" for="ch" forName="Child3Accent3" refType="w" fact="0.0287"/>
                  <dgm:constr type="h" for="ch" forName="Child3Accent3" refType="h" fact="0.0381"/>
                  <dgm:constr type="l" for="ch" forName="Child3Accent4" refType="w" fact="0.1137"/>
                  <dgm:constr type="t" for="ch" forName="Child3Accent4" refType="h" fact="0.5252"/>
                  <dgm:constr type="w" for="ch" forName="Child3Accent4" refType="w" fact="0.0287"/>
                  <dgm:constr type="h" for="ch" forName="Child3Accent4" refType="h" fact="0.0381"/>
                  <dgm:constr type="l" for="ch" forName="Child2Accent6" refType="w" fact="0.0615"/>
                  <dgm:constr type="t" for="ch" forName="Child2Accent6" refType="h" fact="0.2781"/>
                  <dgm:constr type="w" for="ch" forName="Child2Accent6" refType="w" fact="0.0287"/>
                  <dgm:constr type="h" for="ch" forName="Child2Accent6" refType="h" fact="0.0381"/>
                  <dgm:constr type="l" for="ch" forName="Child3Accent5" refType="w" fact="0.057"/>
                  <dgm:constr type="t" for="ch" forName="Child3Accent5" refType="h" fact="0.5252"/>
                  <dgm:constr type="w" for="ch" forName="Child3Accent5" refType="w" fact="0.0287"/>
                  <dgm:constr type="h" for="ch" forName="Child3Accent5" refType="h" fact="0.0381"/>
                  <dgm:constr type="l" for="ch" forName="Child2Accent7" refType="w" fact="0.0002"/>
                  <dgm:constr type="t" for="ch" forName="Child2Accent7" refType="h" fact="0.2781"/>
                  <dgm:constr type="w" for="ch" forName="Child2Accent7" refType="w" fact="0.0287"/>
                  <dgm:constr type="h" for="ch" forName="Child2Accent7" refType="h" fact="0.0381"/>
                  <dgm:constr type="l" for="ch" forName="Child3Accent6" refType="w" fact="0.0002"/>
                  <dgm:constr type="t" for="ch" forName="Child3Accent6" refType="h" fact="0.5252"/>
                  <dgm:constr type="w" for="ch" forName="Child3Accent6" refType="w" fact="0.0287"/>
                  <dgm:constr type="h" for="ch" forName="Child3Accent6" refType="h" fact="0.0381"/>
                  <dgm:constr type="l" for="ch" forName="Child3Accent7" refType="w" fact="0"/>
                  <dgm:constr type="t" for="ch" forName="Child3Accent7" refType="h" fact="0"/>
                  <dgm:constr type="w" for="ch" forName="Child3Accent7" refType="w" fact="0"/>
                  <dgm:constr type="h" for="ch" forName="Child3Accent7" refType="h" fact="0"/>
                  <dgm:constr type="l" for="ch" forName="Child4Accent1" refType="w" fact="0.3436"/>
                  <dgm:constr type="t" for="ch" forName="Child4Accent1" refType="h" fact="0.6908"/>
                  <dgm:constr type="w" for="ch" forName="Child4Accent1" refType="w" fact="0.0574"/>
                  <dgm:constr type="h" for="ch" forName="Child4Accent1" refType="h" fact="0.0763"/>
                  <dgm:constr type="l" for="ch" forName="Child4Accent2" refType="w" fact="0.3068"/>
                  <dgm:constr type="t" for="ch" forName="Child4Accent2" refType="h" fact="0.7684"/>
                  <dgm:constr type="w" for="ch" forName="Child4Accent2" refType="w" fact="0.0287"/>
                  <dgm:constr type="h" for="ch" forName="Child4Accent2" refType="h" fact="0.0381"/>
                  <dgm:constr type="l" for="ch" forName="Child4Accent3" refType="w" fact="0.2455"/>
                  <dgm:constr type="t" for="ch" forName="Child4Accent3" refType="h" fact="0.7684"/>
                  <dgm:constr type="w" for="ch" forName="Child4Accent3" refType="w" fact="0.0287"/>
                  <dgm:constr type="h" for="ch" forName="Child4Accent3" refType="h" fact="0.0381"/>
                  <dgm:constr type="l" for="ch" forName="Child4Accent4" refType="w" fact="0.1842"/>
                  <dgm:constr type="t" for="ch" forName="Child4Accent4" refType="h" fact="0.7684"/>
                  <dgm:constr type="w" for="ch" forName="Child4Accent4" refType="w" fact="0.0287"/>
                  <dgm:constr type="h" for="ch" forName="Child4Accent4" refType="h" fact="0.0381"/>
                  <dgm:constr type="l" for="ch" forName="Child4Accent5" refType="w" fact="0.1229"/>
                  <dgm:constr type="t" for="ch" forName="Child4Accent5" refType="h" fact="0.7684"/>
                  <dgm:constr type="w" for="ch" forName="Child4Accent5" refType="w" fact="0.0287"/>
                  <dgm:constr type="h" for="ch" forName="Child4Accent5" refType="h" fact="0.0381"/>
                  <dgm:constr type="l" for="ch" forName="Child4Accent6" refType="w" fact="0.0615"/>
                  <dgm:constr type="t" for="ch" forName="Child4Accent6" refType="h" fact="0.7684"/>
                  <dgm:constr type="w" for="ch" forName="Child4Accent6" refType="w" fact="0.0287"/>
                  <dgm:constr type="h" for="ch" forName="Child4Accent6" refType="h" fact="0.0381"/>
                  <dgm:constr type="l" for="ch" forName="Child4Accent7" refType="w" fact="0.0002"/>
                  <dgm:constr type="t" for="ch" forName="Child4Accent7" refType="h" fact="0.7684"/>
                  <dgm:constr type="w" for="ch" forName="Child4Accent7" refType="w" fact="0.0287"/>
                  <dgm:constr type="h" for="ch" forName="Child4Accent7" refType="h" fact="0.0381"/>
                  <dgm:constr type="l" for="ch" forName="Child4Accent8" refType="w" fact="0"/>
                  <dgm:constr type="t" for="ch" forName="Child4Accent8" refType="h" fact="0"/>
                  <dgm:constr type="w" for="ch" forName="Child4Accent8" refType="w" fact="0"/>
                  <dgm:constr type="h" for="ch" forName="Child4Accent8" refType="h" fact="0"/>
                  <dgm:constr type="l" for="ch" forName="ParentAccent1" refType="w" fact="0.9713"/>
                  <dgm:constr type="t" for="ch" forName="ParentAccent1" refType="h" fact="0.5252"/>
                  <dgm:constr type="w" for="ch" forName="ParentAccent1" refType="w" fact="0.0287"/>
                  <dgm:constr type="h" for="ch" forName="ParentAccent1" refType="h" fact="0.0381"/>
                  <dgm:constr type="l" for="ch" forName="ParentAccent2" refType="w" fact="0.9187"/>
                  <dgm:constr type="t" for="ch" forName="ParentAccent2" refType="h" fact="0.5252"/>
                  <dgm:constr type="w" for="ch" forName="ParentAccent2" refType="w" fact="0.0287"/>
                  <dgm:constr type="h" for="ch" forName="ParentAccent2" refType="h" fact="0.0381"/>
                  <dgm:constr type="l" for="ch" forName="ParentAccent3" refType="w" fact="0.8661"/>
                  <dgm:constr type="t" for="ch" forName="ParentAccent3" refType="h" fact="0.5252"/>
                  <dgm:constr type="w" for="ch" forName="ParentAccent3" refType="w" fact="0.0287"/>
                  <dgm:constr type="h" for="ch" forName="ParentAccent3" refType="h" fact="0.0381"/>
                  <dgm:constr type="l" for="ch" forName="ParentAccent4" refType="w" fact="0.8136"/>
                  <dgm:constr type="t" for="ch" forName="ParentAccent4" refType="h" fact="0.5252"/>
                  <dgm:constr type="w" for="ch" forName="ParentAccent4" refType="w" fact="0.0287"/>
                  <dgm:constr type="h" for="ch" forName="ParentAccent4" refType="h" fact="0.0381"/>
                  <dgm:constr type="l" for="ch" forName="ParentAccent5" refType="w" fact="0.761"/>
                  <dgm:constr type="t" for="ch" forName="ParentAccent5" refType="h" fact="0.5252"/>
                  <dgm:constr type="w" for="ch" forName="ParentAccent5" refType="w" fact="0.0287"/>
                  <dgm:constr type="h" for="ch" forName="ParentAccent5" refType="h" fact="0.0381"/>
                  <dgm:constr type="l" for="ch" forName="ParentAccent6" refType="w" fact="0.6797"/>
                  <dgm:constr type="t" for="ch" forName="ParentAccent6" refType="h" fact="0.5061"/>
                  <dgm:constr type="w" for="ch" forName="ParentAccent6" refType="w" fact="0.0574"/>
                  <dgm:constr type="h" for="ch" forName="ParentAccent6" refType="h" fact="0.0763"/>
                  <dgm:constr type="l" for="ch" forName="ParentAccent7" refType="w" fact="0.9245"/>
                  <dgm:constr type="t" for="ch" forName="ParentAccent7" refType="h" fact="0.4464"/>
                  <dgm:constr type="w" for="ch" forName="ParentAccent7" refType="w" fact="0.0287"/>
                  <dgm:constr type="h" for="ch" forName="ParentAccent7" refType="h" fact="0.0381"/>
                  <dgm:constr type="l" for="ch" forName="ParentAccent8" refType="w" fact="0.9245"/>
                  <dgm:constr type="t" for="ch" forName="ParentAccent8" refType="h" fact="0.6045"/>
                  <dgm:constr type="w" for="ch" forName="ParentAccent8" refType="w" fact="0.0287"/>
                  <dgm:constr type="h" for="ch" forName="ParentAccent8" refType="h" fact="0.0381"/>
                  <dgm:constr type="l" for="ch" forName="ParentAccent9" refType="w" fact="0.9501"/>
                  <dgm:constr type="t" for="ch" forName="ParentAccent9" refType="h" fact="0.4807"/>
                  <dgm:constr type="w" for="ch" forName="ParentAccent9" refType="w" fact="0.0287"/>
                  <dgm:constr type="h" for="ch" forName="ParentAccent9" refType="h" fact="0.0381"/>
                  <dgm:constr type="l" for="ch" forName="ParentAccent10" refType="w" fact="0.9518"/>
                  <dgm:constr type="t" for="ch" forName="ParentAccent10" refType="h" fact="0.5705"/>
                  <dgm:constr type="w" for="ch" forName="ParentAccent10" refType="w" fact="0.0287"/>
                  <dgm:constr type="h" for="ch" forName="ParentAccent10" refType="h" fact="0.0381"/>
                  <dgm:constr type="l" for="ch" forName="Child1Accent1" refType="w" fact="0.4819"/>
                  <dgm:constr type="t" for="ch" forName="Child1Accent1" refType="h" fact="0.2457"/>
                  <dgm:constr type="w" for="ch" forName="Child1Accent1" refType="w" fact="0.0574"/>
                  <dgm:constr type="h" for="ch" forName="Child1Accent1" refType="h" fact="0.0763"/>
                  <dgm:constr type="l" for="ch" forName="Child1Accent4" refType="w" fact="0.3653"/>
                  <dgm:constr type="t" for="ch" forName="Child1Accent4" refType="h" fact="0.097"/>
                  <dgm:constr type="w" for="ch" forName="Child1Accent4" refType="w" fact="0.0287"/>
                  <dgm:constr type="h" for="ch" forName="Child1Accent4" refType="h" fact="0.0381"/>
                  <dgm:constr type="l" for="ch" forName="Child1Accent5" refType="w" fact="0.304"/>
                  <dgm:constr type="t" for="ch" forName="Child1Accent5" refType="h" fact="0.097"/>
                  <dgm:constr type="w" for="ch" forName="Child1Accent5" refType="w" fact="0.0287"/>
                  <dgm:constr type="h" for="ch" forName="Child1Accent5" refType="h" fact="0.0381"/>
                  <dgm:constr type="l" for="ch" forName="Child1Accent6" refType="w" fact="0.2426"/>
                  <dgm:constr type="t" for="ch" forName="Child1Accent6" refType="h" fact="0.097"/>
                  <dgm:constr type="w" for="ch" forName="Child1Accent6" refType="w" fact="0.0287"/>
                  <dgm:constr type="h" for="ch" forName="Child1Accent6" refType="h" fact="0.0381"/>
                  <dgm:constr type="l" for="ch" forName="Child1Accent7" refType="w" fact="0.1813"/>
                  <dgm:constr type="t" for="ch" forName="Child1Accent7" refType="h" fact="0.097"/>
                  <dgm:constr type="w" for="ch" forName="Child1Accent7" refType="w" fact="0.0287"/>
                  <dgm:constr type="h" for="ch" forName="Child1Accent7" refType="h" fact="0.0381"/>
                  <dgm:constr type="l" for="ch" forName="Child1Accent8" refType="w" fact="0.12"/>
                  <dgm:constr type="t" for="ch" forName="Child1Accent8" refType="h" fact="0.097"/>
                  <dgm:constr type="w" for="ch" forName="Child1Accent8" refType="w" fact="0.0287"/>
                  <dgm:constr type="h" for="ch" forName="Child1Accent8" refType="h" fact="0.0381"/>
                  <dgm:constr type="l" for="ch" forName="Child1Accent9" refType="w" fact="0.0587"/>
                  <dgm:constr type="t" for="ch" forName="Child1Accent9" refType="h" fact="0.097"/>
                  <dgm:constr type="w" for="ch" forName="Child1Accent9" refType="w" fact="0.0287"/>
                  <dgm:constr type="h" for="ch" forName="Child1Accent9" refType="h" fact="0.0381"/>
                  <dgm:constr type="l" for="ch" forName="Child5Accent1" refType="w" fact="0.4819"/>
                  <dgm:constr type="t" for="ch" forName="Child5Accent1" refType="h" fact="0.7601"/>
                  <dgm:constr type="w" for="ch" forName="Child5Accent1" refType="w" fact="0.0574"/>
                  <dgm:constr type="h" for="ch" forName="Child5Accent1" refType="h" fact="0.0763"/>
                  <dgm:constr type="l" for="ch" forName="Child5Accent4" refType="w" fact="0.3653"/>
                  <dgm:constr type="t" for="ch" forName="Child5Accent4" refType="h" fact="0.9619"/>
                  <dgm:constr type="w" for="ch" forName="Child5Accent4" refType="w" fact="0.0287"/>
                  <dgm:constr type="h" for="ch" forName="Child5Accent4" refType="h" fact="0.0381"/>
                  <dgm:constr type="l" for="ch" forName="Child5Accent5" refType="w" fact="0.304"/>
                  <dgm:constr type="t" for="ch" forName="Child5Accent5" refType="h" fact="0.9619"/>
                  <dgm:constr type="w" for="ch" forName="Child5Accent5" refType="w" fact="0.0287"/>
                  <dgm:constr type="h" for="ch" forName="Child5Accent5" refType="h" fact="0.0381"/>
                  <dgm:constr type="l" for="ch" forName="Child5Accent6" refType="w" fact="0.2426"/>
                  <dgm:constr type="t" for="ch" forName="Child5Accent6" refType="h" fact="0.9619"/>
                  <dgm:constr type="w" for="ch" forName="Child5Accent6" refType="w" fact="0.0287"/>
                  <dgm:constr type="h" for="ch" forName="Child5Accent6" refType="h" fact="0.0381"/>
                  <dgm:constr type="l" for="ch" forName="Child5Accent7" refType="w" fact="0.1813"/>
                  <dgm:constr type="t" for="ch" forName="Child5Accent7" refType="h" fact="0.9619"/>
                  <dgm:constr type="w" for="ch" forName="Child5Accent7" refType="w" fact="0.0287"/>
                  <dgm:constr type="h" for="ch" forName="Child5Accent7" refType="h" fact="0.0381"/>
                  <dgm:constr type="l" for="ch" forName="Child5Accent8" refType="w" fact="0.12"/>
                  <dgm:constr type="t" for="ch" forName="Child5Accent8" refType="h" fact="0.9619"/>
                  <dgm:constr type="w" for="ch" forName="Child5Accent8" refType="w" fact="0.0287"/>
                  <dgm:constr type="h" for="ch" forName="Child5Accent8" refType="h" fact="0.0381"/>
                  <dgm:constr type="l" for="ch" forName="Child5Accent9" refType="w" fact="0.0587"/>
                  <dgm:constr type="t" for="ch" forName="Child5Accent9" refType="h" fact="0.9619"/>
                  <dgm:constr type="w" for="ch" forName="Child5Accent9" refType="w" fact="0.0287"/>
                  <dgm:constr type="h" for="ch" forName="Child5Accent9" refType="h" fact="0.0381"/>
                  <dgm:constr type="l" for="ch" forName="Child5Accent2" refType="w" fact="0.453"/>
                  <dgm:constr type="t" for="ch" forName="Child5Accent2" refType="h" fact="0.8375"/>
                  <dgm:constr type="w" for="ch" forName="Child5Accent2" refType="w" fact="0.0287"/>
                  <dgm:constr type="h" for="ch" forName="Child5Accent2" refType="h" fact="0.0381"/>
                  <dgm:constr type="l" for="ch" forName="Child5Accent3" refType="w" fact="0.4118"/>
                  <dgm:constr type="t" for="ch" forName="Child5Accent3" refType="h" fact="0.8991"/>
                  <dgm:constr type="w" for="ch" forName="Child5Accent3" refType="w" fact="0.0287"/>
                  <dgm:constr type="h" for="ch" forName="Child5Accent3" refType="h" fact="0.0381"/>
                  <dgm:constr type="l" for="ch" forName="Child1Accent2" refType="w" fact="0.4458"/>
                  <dgm:constr type="t" for="ch" forName="Child1Accent2" refType="h" fact="0.2004"/>
                  <dgm:constr type="w" for="ch" forName="Child1Accent2" refType="w" fact="0.0287"/>
                  <dgm:constr type="h" for="ch" forName="Child1Accent2" refType="h" fact="0.0381"/>
                  <dgm:constr type="l" for="ch" forName="Child1Accent3" refType="w" fact="0.4054"/>
                  <dgm:constr type="t" for="ch" forName="Child1Accent3" refType="h" fact="0.1445"/>
                  <dgm:constr type="w" for="ch" forName="Child1Accent3" refType="w" fact="0.0287"/>
                  <dgm:constr type="h" for="ch" forName="Child1Accent3" refType="h" fact="0.0381"/>
                  <dgm:constr type="l" for="ch" forName="Child5" refType="w" fact="0.0581"/>
                  <dgm:constr type="t" for="ch" forName="Child5" refType="h" fact="0.8635"/>
                  <dgm:constr type="w" for="ch" forName="Child5" refType="w" fact="0.3364"/>
                  <dgm:constr type="h" for="ch" forName="Child5" refType="h" fact="0.0981"/>
                  <dgm:constr type="l" for="ch" forName="Child4" refType="w" fact="0"/>
                  <dgm:constr type="t" for="ch" forName="Child4" refType="h" fact="0.6701"/>
                  <dgm:constr type="w" for="ch" forName="Child4" refType="w" fact="0.3364"/>
                  <dgm:constr type="h" for="ch" forName="Child4" refType="h" fact="0.0981"/>
                  <dgm:constr type="l" for="ch" forName="Child3" refType="w" fact="0"/>
                  <dgm:constr type="t" for="ch" forName="Child3" refType="h" fact="0.4276"/>
                  <dgm:constr type="w" for="ch" forName="Child3" refType="w" fact="0.2544"/>
                  <dgm:constr type="h" for="ch" forName="Child3" refType="h" fact="0.0981"/>
                  <dgm:constr type="l" for="ch" forName="Child2" refType="w" fact="0"/>
                  <dgm:constr type="t" for="ch" forName="Child2" refType="h" fact="0.1798"/>
                  <dgm:constr type="w" for="ch" forName="Child2" refType="w" fact="0.3364"/>
                  <dgm:constr type="h" for="ch" forName="Child2" refType="h" fact="0.0981"/>
                  <dgm:constr type="l" for="ch" forName="Child1" refType="w" fact="0.0581"/>
                  <dgm:constr type="t" for="ch" forName="Child1" refType="h" fact="0"/>
                  <dgm:constr type="w" for="ch" forName="Child1" refType="w" fact="0.3364"/>
                  <dgm:constr type="h" for="ch" forName="Child1" refType="h" fact="0.0981"/>
                  <dgm:constr type="l" for="ch" forName="Parent" refType="w" fact="0.3653"/>
                  <dgm:constr type="t" for="ch" forName="Parent" refType="h" fact="0.3513"/>
                  <dgm:constr type="w" for="ch" forName="Parent" refType="w" fact="0.2906"/>
                  <dgm:constr type="h" for="ch" forName="Parent" refType="h" fact="0.3859"/>
                </dgm:constrLst>
              </dgm:else>
            </dgm:choose>
          </dgm:if>
          <dgm:else name="Name13">
            <dgm:choose name="Name14">
              <dgm:if name="Name15" axis="ch" ptType="node" func="cnt" op="equ" val="0">
                <dgm:alg type="composite">
                  <dgm:param type="ar" val="2.1059"/>
                </dgm:alg>
                <dgm:constrLst>
                  <dgm:constr type="r" for="ch" forName="Parent" refType="w"/>
                  <dgm:constr type="t" for="ch" forName="Parent" refType="h" fact="0"/>
                  <dgm:constr type="w" for="ch" forName="Parent" refType="w" fact="0.4749"/>
                  <dgm:constr type="h" for="ch" forName="Parent" refType="h"/>
                  <dgm:constr type="r" for="ch" forName="ParentAccent1" refType="w" fact="0.0469"/>
                  <dgm:constr type="t" for="ch" forName="ParentAccent1" refType="h" fact="0.4506"/>
                  <dgm:constr type="w" for="ch" forName="ParentAccent1" refType="w" fact="0.0469"/>
                  <dgm:constr type="h" for="ch" forName="ParentAccent1" refType="h" fact="0.0988"/>
                  <dgm:constr type="r" for="ch" forName="ParentAccent2" refType="w" fact="0.1266"/>
                  <dgm:constr type="t" for="ch" forName="ParentAccent2" refType="h" fact="0.4506"/>
                  <dgm:constr type="w" for="ch" forName="ParentAccent2" refType="w" fact="0.0469"/>
                  <dgm:constr type="h" for="ch" forName="ParentAccent2" refType="h" fact="0.0988"/>
                  <dgm:constr type="r" for="ch" forName="ParentAccent3" refType="w" fact="0.2063"/>
                  <dgm:constr type="t" for="ch" forName="ParentAccent3" refType="h" fact="0.4506"/>
                  <dgm:constr type="w" for="ch" forName="ParentAccent3" refType="w" fact="0.0469"/>
                  <dgm:constr type="h" for="ch" forName="ParentAccent3" refType="h" fact="0.0988"/>
                  <dgm:constr type="r" for="ch" forName="ParentAccent4" refType="w" fact="0.286"/>
                  <dgm:constr type="t" for="ch" forName="ParentAccent4" refType="h" fact="0.4506"/>
                  <dgm:constr type="w" for="ch" forName="ParentAccent4" refType="w" fact="0.0469"/>
                  <dgm:constr type="h" for="ch" forName="ParentAccent4" refType="h" fact="0.0988"/>
                  <dgm:constr type="r" for="ch" forName="ParentAccent5" refType="w" fact="0.3657"/>
                  <dgm:constr type="t" for="ch" forName="ParentAccent5" refType="h" fact="0.4506"/>
                  <dgm:constr type="w" for="ch" forName="ParentAccent5" refType="w" fact="0.0469"/>
                  <dgm:constr type="h" for="ch" forName="ParentAccent5" refType="h" fact="0.0988"/>
                  <dgm:constr type="r" for="ch" forName="ParentAccent6" refType="w" fact="0.4924"/>
                  <dgm:constr type="t" for="ch" forName="ParentAccent6" refType="h" fact="0.4012"/>
                  <dgm:constr type="w" for="ch" forName="ParentAccent6" refType="w" fact="0.0939"/>
                  <dgm:constr type="h" for="ch" forName="ParentAccent6" refType="h" fact="0.1976"/>
                  <dgm:constr type="r" for="ch" forName="ParentAccent7" refType="w" fact="0.1234"/>
                  <dgm:constr type="t" for="ch" forName="ParentAccent7" refType="h" fact="0.2465"/>
                  <dgm:constr type="w" for="ch" forName="ParentAccent7" refType="w" fact="0.0469"/>
                  <dgm:constr type="h" for="ch" forName="ParentAccent7" refType="h" fact="0.0988"/>
                  <dgm:constr type="r" for="ch" forName="ParentAccent8" refType="w" fact="0.1234"/>
                  <dgm:constr type="t" for="ch" forName="ParentAccent8" refType="h" fact="0.6562"/>
                  <dgm:constr type="w" for="ch" forName="ParentAccent8" refType="w" fact="0.0469"/>
                  <dgm:constr type="h" for="ch" forName="ParentAccent8" refType="h" fact="0.0988"/>
                  <dgm:constr type="r" for="ch" forName="ParentAccent9" refType="w" fact="0.0815"/>
                  <dgm:constr type="t" for="ch" forName="ParentAccent9" refType="h" fact="0.3353"/>
                  <dgm:constr type="w" for="ch" forName="ParentAccent9" refType="w" fact="0.0469"/>
                  <dgm:constr type="h" for="ch" forName="ParentAccent9" refType="h" fact="0.0988"/>
                  <dgm:constr type="r" for="ch" forName="ParentAccent10" refType="w" fact="0.0787"/>
                  <dgm:constr type="t" for="ch" forName="ParentAccent10" refType="h" fact="0.5679"/>
                  <dgm:constr type="w" for="ch" forName="ParentAccent10" refType="w" fact="0.0469"/>
                  <dgm:constr type="h" for="ch" forName="ParentAccent10" refType="h" fact="0.0988"/>
                </dgm:constrLst>
              </dgm:if>
              <dgm:if name="Name16" axis="ch" ptType="node" func="cnt" op="equ" val="1">
                <dgm:alg type="composite">
                  <dgm:param type="ar" val="3.4411"/>
                </dgm:alg>
                <dgm:constrLst>
                  <dgm:constr type="primFontSz" for="des" forName="Child1" val="65"/>
                  <dgm:constr type="primFontSz" for="des" forName="Child1" refType="primFontSz" refFor="des" refForName="Parent" op="lte"/>
                  <dgm:constr type="r" for="ch" forName="Child1Accent1" refType="w" fact="0.716"/>
                  <dgm:constr type="t" for="ch" forName="Child1Accent1" refType="h" fact="0.4012"/>
                  <dgm:constr type="w" for="ch" forName="Child1Accent1" refType="w" fact="0.0574"/>
                  <dgm:constr type="h" for="ch" forName="Child1Accent1" refType="h" fact="0.1976"/>
                  <dgm:constr type="r" for="ch" forName="Child1Accent2" refType="w" fact="0.7728"/>
                  <dgm:constr type="t" for="ch" forName="Child1Accent2" refType="h" fact="0.4506"/>
                  <dgm:constr type="w" for="ch" forName="Child1Accent2" refType="w" fact="0.0287"/>
                  <dgm:constr type="h" for="ch" forName="Child1Accent2" refType="h" fact="0.0988"/>
                  <dgm:constr type="r" for="ch" forName="Child1Accent3" refType="w" fact="0.8295"/>
                  <dgm:constr type="t" for="ch" forName="Child1Accent3" refType="h" fact="0.4506"/>
                  <dgm:constr type="w" for="ch" forName="Child1Accent3" refType="w" fact="0.0287"/>
                  <dgm:constr type="h" for="ch" forName="Child1Accent3" refType="h" fact="0.0988"/>
                  <dgm:constr type="r" for="ch" forName="Child1Accent4" refType="w" fact="0.8863"/>
                  <dgm:constr type="t" for="ch" forName="Child1Accent4" refType="h" fact="0.4506"/>
                  <dgm:constr type="w" for="ch" forName="Child1Accent4" refType="w" fact="0.0287"/>
                  <dgm:constr type="h" for="ch" forName="Child1Accent4" refType="h" fact="0.0988"/>
                  <dgm:constr type="r" for="ch" forName="Child1Accent5" refType="w" fact="0.943"/>
                  <dgm:constr type="t" for="ch" forName="Child1Accent5" refType="h" fact="0.4506"/>
                  <dgm:constr type="w" for="ch" forName="Child1Accent5" refType="w" fact="0.0287"/>
                  <dgm:constr type="h" for="ch" forName="Child1Accent5" refType="h" fact="0.0988"/>
                  <dgm:constr type="r" for="ch" forName="Child1Accent6" refType="w" fact="0.9998"/>
                  <dgm:constr type="t" for="ch" forName="Child1Accent6" refType="h" fact="0.4506"/>
                  <dgm:constr type="w" for="ch" forName="Child1Accent6" refType="w" fact="0.0287"/>
                  <dgm:constr type="h" for="ch" forName="Child1Accent6" refType="h" fact="0.0988"/>
                  <dgm:constr type="l" for="ch" forName="Child1Accent7" refType="w" fact="0"/>
                  <dgm:constr type="t" for="ch" forName="Child1Accent7" refType="h" fact="0"/>
                  <dgm:constr type="w" for="ch" forName="Child1Accent7" refType="w" fact="0"/>
                  <dgm:constr type="h" for="ch" forName="Child1Accent7" refType="h" fact="0"/>
                  <dgm:constr type="l" for="ch" forName="Child1Accent8" refType="w" fact="0"/>
                  <dgm:constr type="t" for="ch" forName="Child1Accent8" refType="h" fact="0"/>
                  <dgm:constr type="w" for="ch" forName="Child1Accent8" refType="w" fact="0"/>
                  <dgm:constr type="h" for="ch" forName="Child1Accent8" refType="h" fact="0"/>
                  <dgm:constr type="l" for="ch" forName="Child1Accent9" refType="w" fact="0"/>
                  <dgm:constr type="t" for="ch" forName="Child1Accent9" refType="h" fact="0"/>
                  <dgm:constr type="w" for="ch" forName="Child1Accent9" refType="w" fact="0"/>
                  <dgm:constr type="h" for="ch" forName="Child1Accent9" refType="h" fact="0"/>
                  <dgm:constr type="r" for="ch" forName="ParentAccent1" refType="w" fact="0.0287"/>
                  <dgm:constr type="t" for="ch" forName="ParentAccent1" refType="h" fact="0.4506"/>
                  <dgm:constr type="w" for="ch" forName="ParentAccent1" refType="w" fact="0.0287"/>
                  <dgm:constr type="h" for="ch" forName="ParentAccent1" refType="h" fact="0.0988"/>
                  <dgm:constr type="r" for="ch" forName="ParentAccent2" refType="w" fact="0.0813"/>
                  <dgm:constr type="t" for="ch" forName="ParentAccent2" refType="h" fact="0.4506"/>
                  <dgm:constr type="w" for="ch" forName="ParentAccent2" refType="w" fact="0.0287"/>
                  <dgm:constr type="h" for="ch" forName="ParentAccent2" refType="h" fact="0.0988"/>
                  <dgm:constr type="r" for="ch" forName="ParentAccent3" refType="w" fact="0.1339"/>
                  <dgm:constr type="t" for="ch" forName="ParentAccent3" refType="h" fact="0.4506"/>
                  <dgm:constr type="w" for="ch" forName="ParentAccent3" refType="w" fact="0.0287"/>
                  <dgm:constr type="h" for="ch" forName="ParentAccent3" refType="h" fact="0.0988"/>
                  <dgm:constr type="r" for="ch" forName="ParentAccent4" refType="w" fact="0.1864"/>
                  <dgm:constr type="t" for="ch" forName="ParentAccent4" refType="h" fact="0.4506"/>
                  <dgm:constr type="w" for="ch" forName="ParentAccent4" refType="w" fact="0.0287"/>
                  <dgm:constr type="h" for="ch" forName="ParentAccent4" refType="h" fact="0.0988"/>
                  <dgm:constr type="r" for="ch" forName="ParentAccent5" refType="w" fact="0.239"/>
                  <dgm:constr type="t" for="ch" forName="ParentAccent5" refType="h" fact="0.4506"/>
                  <dgm:constr type="w" for="ch" forName="ParentAccent5" refType="w" fact="0.0287"/>
                  <dgm:constr type="h" for="ch" forName="ParentAccent5" refType="h" fact="0.0988"/>
                  <dgm:constr type="r" for="ch" forName="ParentAccent6" refType="w" fact="0.3203"/>
                  <dgm:constr type="t" for="ch" forName="ParentAccent6" refType="h" fact="0.4012"/>
                  <dgm:constr type="w" for="ch" forName="ParentAccent6" refType="w" fact="0.0574"/>
                  <dgm:constr type="h" for="ch" forName="ParentAccent6" refType="h" fact="0.1976"/>
                  <dgm:constr type="r" for="ch" forName="ParentAccent7" refType="w" fact="0.0755"/>
                  <dgm:constr type="t" for="ch" forName="ParentAccent7" refType="h" fact="0.2465"/>
                  <dgm:constr type="w" for="ch" forName="ParentAccent7" refType="w" fact="0.0287"/>
                  <dgm:constr type="h" for="ch" forName="ParentAccent7" refType="h" fact="0.0988"/>
                  <dgm:constr type="r" for="ch" forName="ParentAccent8" refType="w" fact="0.0755"/>
                  <dgm:constr type="t" for="ch" forName="ParentAccent8" refType="h" fact="0.6562"/>
                  <dgm:constr type="w" for="ch" forName="ParentAccent8" refType="w" fact="0.0287"/>
                  <dgm:constr type="h" for="ch" forName="ParentAccent8" refType="h" fact="0.0988"/>
                  <dgm:constr type="r" for="ch" forName="ParentAccent9" refType="w" fact="0.0499"/>
                  <dgm:constr type="t" for="ch" forName="ParentAccent9" refType="h" fact="0.3353"/>
                  <dgm:constr type="w" for="ch" forName="ParentAccent9" refType="w" fact="0.0287"/>
                  <dgm:constr type="h" for="ch" forName="ParentAccent9" refType="h" fact="0.0988"/>
                  <dgm:constr type="r" for="ch" forName="ParentAccent10" refType="w" fact="0.0482"/>
                  <dgm:constr type="t" for="ch" forName="ParentAccent10" refType="h" fact="0.5679"/>
                  <dgm:constr type="w" for="ch" forName="ParentAccent10" refType="w" fact="0.0287"/>
                  <dgm:constr type="h" for="ch" forName="ParentAccent10" refType="h" fact="0.0988"/>
                  <dgm:constr type="r" for="ch" forName="Child1" refType="w"/>
                  <dgm:constr type="t" for="ch" forName="Child1" refType="h" fact="0.1978"/>
                  <dgm:constr type="w" for="ch" forName="Child1" refType="w" fact="0.2544"/>
                  <dgm:constr type="h" for="ch" forName="Child1" refType="h" fact="0.2541"/>
                  <dgm:constr type="r" for="ch" forName="Parent" refType="w" fact="0.6347"/>
                  <dgm:constr type="t" for="ch" forName="Parent" refType="h" fact="0"/>
                  <dgm:constr type="w" for="ch" forName="Parent" refType="w" fact="0.2906"/>
                  <dgm:constr type="h" for="ch" forName="Parent" refType="h"/>
                </dgm:constrLst>
              </dgm:if>
              <dgm:if name="Name17" axis="ch" ptType="node" func="cnt" op="equ" val="2">
                <dgm:alg type="composite">
                  <dgm:param type="ar" val="2.1185"/>
                </dgm:alg>
                <dgm:constrLst>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r" for="ch" forName="Child1Accent1" refType="w" fact="0.6564"/>
                  <dgm:constr type="t" for="ch" forName="Child1Accent1" refType="h" fact="0.2211"/>
                  <dgm:constr type="w" for="ch" forName="Child1Accent1" refType="w" fact="0.0574"/>
                  <dgm:constr type="h" for="ch" forName="Child1Accent1" refType="h" fact="0.1217"/>
                  <dgm:constr type="r" for="ch" forName="Child1Accent2" refType="w" fact="0.6932"/>
                  <dgm:constr type="t" for="ch" forName="Child1Accent2" refType="h" fact="0.1569"/>
                  <dgm:constr type="w" for="ch" forName="Child1Accent2" refType="w" fact="0.0287"/>
                  <dgm:constr type="h" for="ch" forName="Child1Accent2" refType="h" fact="0.0608"/>
                  <dgm:constr type="r" for="ch" forName="Child1Accent3" refType="w" fact="0.7545"/>
                  <dgm:constr type="t" for="ch" forName="Child1Accent3" refType="h" fact="0.1569"/>
                  <dgm:constr type="w" for="ch" forName="Child1Accent3" refType="w" fact="0.0287"/>
                  <dgm:constr type="h" for="ch" forName="Child1Accent3" refType="h" fact="0.0608"/>
                  <dgm:constr type="r" for="ch" forName="Child1Accent4" refType="w" fact="0.8158"/>
                  <dgm:constr type="t" for="ch" forName="Child1Accent4" refType="h" fact="0.1569"/>
                  <dgm:constr type="w" for="ch" forName="Child1Accent4" refType="w" fact="0.0287"/>
                  <dgm:constr type="h" for="ch" forName="Child1Accent4" refType="h" fact="0.0608"/>
                  <dgm:constr type="r" for="ch" forName="Child1Accent5" refType="w" fact="0.8771"/>
                  <dgm:constr type="t" for="ch" forName="Child1Accent5" refType="h" fact="0.1569"/>
                  <dgm:constr type="w" for="ch" forName="Child1Accent5" refType="w" fact="0.0287"/>
                  <dgm:constr type="h" for="ch" forName="Child1Accent5" refType="h" fact="0.0608"/>
                  <dgm:constr type="r" for="ch" forName="Child1Accent6" refType="w" fact="0.9385"/>
                  <dgm:constr type="t" for="ch" forName="Child1Accent6" refType="h" fact="0.1569"/>
                  <dgm:constr type="w" for="ch" forName="Child1Accent6" refType="w" fact="0.0287"/>
                  <dgm:constr type="h" for="ch" forName="Child1Accent6" refType="h" fact="0.0608"/>
                  <dgm:constr type="r" for="ch" forName="Child1Accent7" refType="w" fact="0.9998"/>
                  <dgm:constr type="t" for="ch" forName="Child1Accent7" refType="h" fact="0.1569"/>
                  <dgm:constr type="w" for="ch" forName="Child1Accent7" refType="w" fact="0.0287"/>
                  <dgm:constr type="h" for="ch" forName="Child1Accent7" refType="h" fact="0.0608"/>
                  <dgm:constr type="l" for="ch" forName="Child1Accent8" refType="w" fact="0"/>
                  <dgm:constr type="t" for="ch" forName="Child1Accent8" refType="h" fact="0"/>
                  <dgm:constr type="w" for="ch" forName="Child1Accent8" refType="w" fact="0"/>
                  <dgm:constr type="h" for="ch" forName="Child1Accent8" refType="h" fact="0"/>
                  <dgm:constr type="l" for="ch" forName="Child1Accent9" refType="w" fact="0"/>
                  <dgm:constr type="t" for="ch" forName="Child1Accent9" refType="h" fact="0"/>
                  <dgm:constr type="w" for="ch" forName="Child1Accent9" refType="w" fact="0"/>
                  <dgm:constr type="h" for="ch" forName="Child1Accent9" refType="h" fact="0"/>
                  <dgm:constr type="r" for="ch" forName="Child2Accent1" refType="w" fact="0.6564"/>
                  <dgm:constr type="t" for="ch" forName="Child2Accent1" refType="h" fact="0.8153"/>
                  <dgm:constr type="w" for="ch" forName="Child2Accent1" refType="w" fact="0.0574"/>
                  <dgm:constr type="h" for="ch" forName="Child2Accent1" refType="h" fact="0.1217"/>
                  <dgm:constr type="r" for="ch" forName="Child2Accent2" refType="w" fact="0.6932"/>
                  <dgm:constr type="t" for="ch" forName="Child2Accent2" refType="h" fact="0.9392"/>
                  <dgm:constr type="w" for="ch" forName="Child2Accent2" refType="w" fact="0.0287"/>
                  <dgm:constr type="h" for="ch" forName="Child2Accent2" refType="h" fact="0.0608"/>
                  <dgm:constr type="r" for="ch" forName="Child2Accent3" refType="w" fact="0.7545"/>
                  <dgm:constr type="t" for="ch" forName="Child2Accent3" refType="h" fact="0.9392"/>
                  <dgm:constr type="w" for="ch" forName="Child2Accent3" refType="w" fact="0.0287"/>
                  <dgm:constr type="h" for="ch" forName="Child2Accent3" refType="h" fact="0.0608"/>
                  <dgm:constr type="r" for="ch" forName="Child2Accent4" refType="w" fact="0.8158"/>
                  <dgm:constr type="t" for="ch" forName="Child2Accent4" refType="h" fact="0.9392"/>
                  <dgm:constr type="w" for="ch" forName="Child2Accent4" refType="w" fact="0.0287"/>
                  <dgm:constr type="h" for="ch" forName="Child2Accent4" refType="h" fact="0.0608"/>
                  <dgm:constr type="r" for="ch" forName="Child2Accent5" refType="w" fact="0.8771"/>
                  <dgm:constr type="t" for="ch" forName="Child2Accent5" refType="h" fact="0.9392"/>
                  <dgm:constr type="w" for="ch" forName="Child2Accent5" refType="w" fact="0.0287"/>
                  <dgm:constr type="h" for="ch" forName="Child2Accent5" refType="h" fact="0.0608"/>
                  <dgm:constr type="r" for="ch" forName="Child2Accent6" refType="w" fact="0.9385"/>
                  <dgm:constr type="t" for="ch" forName="Child2Accent6" refType="h" fact="0.9392"/>
                  <dgm:constr type="w" for="ch" forName="Child2Accent6" refType="w" fact="0.0287"/>
                  <dgm:constr type="h" for="ch" forName="Child2Accent6" refType="h" fact="0.0608"/>
                  <dgm:constr type="r" for="ch" forName="Child2Accent7" refType="w" fact="0.9998"/>
                  <dgm:constr type="t" for="ch" forName="Child2Accent7" refType="h" fact="0.9392"/>
                  <dgm:constr type="w" for="ch" forName="Child2Accent7" refType="w" fact="0.0287"/>
                  <dgm:constr type="h" for="ch" forName="Child2Accent7" refType="h" fact="0.0608"/>
                  <dgm:constr type="r" for="ch" forName="ParentAccent1" refType="w" fact="0.0287"/>
                  <dgm:constr type="t" for="ch" forName="ParentAccent1" refType="h" fact="0.5511"/>
                  <dgm:constr type="w" for="ch" forName="ParentAccent1" refType="w" fact="0.0287"/>
                  <dgm:constr type="h" for="ch" forName="ParentAccent1" refType="h" fact="0.0608"/>
                  <dgm:constr type="r" for="ch" forName="ParentAccent2" refType="w" fact="0.0813"/>
                  <dgm:constr type="t" for="ch" forName="ParentAccent2" refType="h" fact="0.5511"/>
                  <dgm:constr type="w" for="ch" forName="ParentAccent2" refType="w" fact="0.0287"/>
                  <dgm:constr type="h" for="ch" forName="ParentAccent2" refType="h" fact="0.0608"/>
                  <dgm:constr type="r" for="ch" forName="ParentAccent3" refType="w" fact="0.1339"/>
                  <dgm:constr type="t" for="ch" forName="ParentAccent3" refType="h" fact="0.5511"/>
                  <dgm:constr type="w" for="ch" forName="ParentAccent3" refType="w" fact="0.0287"/>
                  <dgm:constr type="h" for="ch" forName="ParentAccent3" refType="h" fact="0.0608"/>
                  <dgm:constr type="r" for="ch" forName="ParentAccent4" refType="w" fact="0.1864"/>
                  <dgm:constr type="t" for="ch" forName="ParentAccent4" refType="h" fact="0.5511"/>
                  <dgm:constr type="w" for="ch" forName="ParentAccent4" refType="w" fact="0.0287"/>
                  <dgm:constr type="h" for="ch" forName="ParentAccent4" refType="h" fact="0.0608"/>
                  <dgm:constr type="r" for="ch" forName="ParentAccent5" refType="w" fact="0.239"/>
                  <dgm:constr type="t" for="ch" forName="ParentAccent5" refType="h" fact="0.5511"/>
                  <dgm:constr type="w" for="ch" forName="ParentAccent5" refType="w" fact="0.0287"/>
                  <dgm:constr type="h" for="ch" forName="ParentAccent5" refType="h" fact="0.0608"/>
                  <dgm:constr type="r" for="ch" forName="ParentAccent6" refType="w" fact="0.3203"/>
                  <dgm:constr type="t" for="ch" forName="ParentAccent6" refType="h" fact="0.5207"/>
                  <dgm:constr type="w" for="ch" forName="ParentAccent6" refType="w" fact="0.0574"/>
                  <dgm:constr type="h" for="ch" forName="ParentAccent6" refType="h" fact="0.1217"/>
                  <dgm:constr type="r" for="ch" forName="ParentAccent7" refType="w" fact="0.0755"/>
                  <dgm:constr type="t" for="ch" forName="ParentAccent7" refType="h" fact="0.4255"/>
                  <dgm:constr type="w" for="ch" forName="ParentAccent7" refType="w" fact="0.0287"/>
                  <dgm:constr type="h" for="ch" forName="ParentAccent7" refType="h" fact="0.0608"/>
                  <dgm:constr type="r" for="ch" forName="ParentAccent8" refType="w" fact="0.0755"/>
                  <dgm:constr type="t" for="ch" forName="ParentAccent8" refType="h" fact="0.6776"/>
                  <dgm:constr type="w" for="ch" forName="ParentAccent8" refType="w" fact="0.0287"/>
                  <dgm:constr type="h" for="ch" forName="ParentAccent8" refType="h" fact="0.0608"/>
                  <dgm:constr type="r" for="ch" forName="ParentAccent9" refType="w" fact="0.0499"/>
                  <dgm:constr type="t" for="ch" forName="ParentAccent9" refType="h" fact="0.4801"/>
                  <dgm:constr type="w" for="ch" forName="ParentAccent9" refType="w" fact="0.0287"/>
                  <dgm:constr type="h" for="ch" forName="ParentAccent9" refType="h" fact="0.0608"/>
                  <dgm:constr type="r" for="ch" forName="ParentAccent10" refType="w" fact="0.0482"/>
                  <dgm:constr type="t" for="ch" forName="ParentAccent10" refType="h" fact="0.6233"/>
                  <dgm:constr type="w" for="ch" forName="ParentAccent10" refType="w" fact="0.0287"/>
                  <dgm:constr type="h" for="ch" forName="ParentAccent10" refType="h" fact="0.0608"/>
                  <dgm:constr type="r" for="ch" forName="Child2" refType="w"/>
                  <dgm:constr type="t" for="ch" forName="Child2" refType="h" fact="0.7822"/>
                  <dgm:constr type="w" for="ch" forName="Child2" refType="w" fact="0.3364"/>
                  <dgm:constr type="h" for="ch" forName="Child2" refType="h" fact="0.1564"/>
                  <dgm:constr type="r" for="ch" forName="Child1" refType="w"/>
                  <dgm:constr type="t" for="ch" forName="Child1" refType="h" fact="0"/>
                  <dgm:constr type="w" for="ch" forName="Child1" refType="w" fact="0.3364"/>
                  <dgm:constr type="h" for="ch" forName="Child1" refType="h" fact="0.1564"/>
                  <dgm:constr type="r" for="ch" forName="Parent" refType="w" fact="0.6347"/>
                  <dgm:constr type="t" for="ch" forName="Parent" refType="h" fact="0.2737"/>
                  <dgm:constr type="w" for="ch" forName="Parent" refType="w" fact="0.2906"/>
                  <dgm:constr type="h" for="ch" forName="Parent" refType="h" fact="0.6157"/>
                </dgm:constrLst>
              </dgm:if>
              <dgm:if name="Name18" axis="ch" ptType="node" func="cnt" op="equ" val="3">
                <dgm:alg type="composite">
                  <dgm:param type="ar" val="2.1185"/>
                </dgm:alg>
                <dgm:constrLst>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r" for="ch" forName="Child1Accent1" refType="w" fact="0.6564"/>
                  <dgm:constr type="t" for="ch" forName="Child1Accent1" refType="h" fact="0.2211"/>
                  <dgm:constr type="w" for="ch" forName="Child1Accent1" refType="w" fact="0.0574"/>
                  <dgm:constr type="h" for="ch" forName="Child1Accent1" refType="h" fact="0.1217"/>
                  <dgm:constr type="r" for="ch" forName="Child1Accent2" refType="w" fact="0.6932"/>
                  <dgm:constr type="t" for="ch" forName="Child1Accent2" refType="h" fact="0.1569"/>
                  <dgm:constr type="w" for="ch" forName="Child1Accent2" refType="w" fact="0.0287"/>
                  <dgm:constr type="h" for="ch" forName="Child1Accent2" refType="h" fact="0.0608"/>
                  <dgm:constr type="r" for="ch" forName="Child1Accent3" refType="w" fact="0.7545"/>
                  <dgm:constr type="t" for="ch" forName="Child1Accent3" refType="h" fact="0.1569"/>
                  <dgm:constr type="w" for="ch" forName="Child1Accent3" refType="w" fact="0.0287"/>
                  <dgm:constr type="h" for="ch" forName="Child1Accent3" refType="h" fact="0.0608"/>
                  <dgm:constr type="r" for="ch" forName="Child1Accent4" refType="w" fact="0.8158"/>
                  <dgm:constr type="t" for="ch" forName="Child1Accent4" refType="h" fact="0.1569"/>
                  <dgm:constr type="w" for="ch" forName="Child1Accent4" refType="w" fact="0.0287"/>
                  <dgm:constr type="h" for="ch" forName="Child1Accent4" refType="h" fact="0.0608"/>
                  <dgm:constr type="r" for="ch" forName="Child1Accent5" refType="w" fact="0.8771"/>
                  <dgm:constr type="t" for="ch" forName="Child1Accent5" refType="h" fact="0.1569"/>
                  <dgm:constr type="w" for="ch" forName="Child1Accent5" refType="w" fact="0.0287"/>
                  <dgm:constr type="h" for="ch" forName="Child1Accent5" refType="h" fact="0.0608"/>
                  <dgm:constr type="r" for="ch" forName="Child1Accent6" refType="w" fact="0.9385"/>
                  <dgm:constr type="t" for="ch" forName="Child1Accent6" refType="h" fact="0.1569"/>
                  <dgm:constr type="w" for="ch" forName="Child1Accent6" refType="w" fact="0.0287"/>
                  <dgm:constr type="h" for="ch" forName="Child1Accent6" refType="h" fact="0.0608"/>
                  <dgm:constr type="r" for="ch" forName="Child1Accent7" refType="w" fact="0.9998"/>
                  <dgm:constr type="t" for="ch" forName="Child1Accent7" refType="h" fact="0.1569"/>
                  <dgm:constr type="w" for="ch" forName="Child1Accent7" refType="w" fact="0.0287"/>
                  <dgm:constr type="h" for="ch" forName="Child1Accent7" refType="h" fact="0.0608"/>
                  <dgm:constr type="r" for="ch" forName="Child1Accent8" refType="w" fact="0"/>
                  <dgm:constr type="t" for="ch" forName="Child1Accent8" refType="h" fact="0"/>
                  <dgm:constr type="w" for="ch" forName="Child1Accent8" refType="w" fact="0"/>
                  <dgm:constr type="h" for="ch" forName="Child1Accent8" refType="h" fact="0"/>
                  <dgm:constr type="r" for="ch" forName="Child1Accent9" refType="w" fact="0"/>
                  <dgm:constr type="t" for="ch" forName="Child1Accent9" refType="h" fact="0"/>
                  <dgm:constr type="w" for="ch" forName="Child1Accent9" refType="w" fact="0"/>
                  <dgm:constr type="h" for="ch" forName="Child1Accent9" refType="h" fact="0"/>
                  <dgm:constr type="r" for="ch" forName="Child2Accent1" refType="w" fact="0.716"/>
                  <dgm:constr type="t" for="ch" forName="Child2Accent1" refType="h" fact="0.5207"/>
                  <dgm:constr type="w" for="ch" forName="Child2Accent1" refType="w" fact="0.0574"/>
                  <dgm:constr type="h" for="ch" forName="Child2Accent1" refType="h" fact="0.1217"/>
                  <dgm:constr type="r" for="ch" forName="Child2Accent2" refType="w" fact="0.7728"/>
                  <dgm:constr type="t" for="ch" forName="Child2Accent2" refType="h" fact="0.5511"/>
                  <dgm:constr type="w" for="ch" forName="Child2Accent2" refType="w" fact="0.0287"/>
                  <dgm:constr type="h" for="ch" forName="Child2Accent2" refType="h" fact="0.0608"/>
                  <dgm:constr type="r" for="ch" forName="Child2Accent3" refType="w" fact="0.8295"/>
                  <dgm:constr type="t" for="ch" forName="Child2Accent3" refType="h" fact="0.5511"/>
                  <dgm:constr type="w" for="ch" forName="Child2Accent3" refType="w" fact="0.0287"/>
                  <dgm:constr type="h" for="ch" forName="Child2Accent3" refType="h" fact="0.0608"/>
                  <dgm:constr type="r" for="ch" forName="Child2Accent4" refType="w" fact="0.8863"/>
                  <dgm:constr type="t" for="ch" forName="Child2Accent4" refType="h" fact="0.5511"/>
                  <dgm:constr type="w" for="ch" forName="Child2Accent4" refType="w" fact="0.0287"/>
                  <dgm:constr type="h" for="ch" forName="Child2Accent4" refType="h" fact="0.0608"/>
                  <dgm:constr type="r" for="ch" forName="Child2Accent5" refType="w" fact="0.943"/>
                  <dgm:constr type="t" for="ch" forName="Child2Accent5" refType="h" fact="0.5511"/>
                  <dgm:constr type="w" for="ch" forName="Child2Accent5" refType="w" fact="0.0287"/>
                  <dgm:constr type="h" for="ch" forName="Child2Accent5" refType="h" fact="0.0608"/>
                  <dgm:constr type="r" for="ch" forName="Child2Accent6" refType="w" fact="0.9998"/>
                  <dgm:constr type="t" for="ch" forName="Child2Accent6" refType="h" fact="0.5511"/>
                  <dgm:constr type="w" for="ch" forName="Child2Accent6" refType="w" fact="0.0287"/>
                  <dgm:constr type="h" for="ch" forName="Child2Accent6" refType="h" fact="0.0608"/>
                  <dgm:constr type="r" for="ch" forName="Child2Accent7" refType="w" fact="0"/>
                  <dgm:constr type="t" for="ch" forName="Child2Accent7" refType="h" fact="0"/>
                  <dgm:constr type="w" for="ch" forName="Child2Accent7" refType="w" fact="0"/>
                  <dgm:constr type="h" for="ch" forName="Child2Accent7" refType="h" fact="0"/>
                  <dgm:constr type="r" for="ch" forName="Child3Accent1" refType="w" fact="0.6564"/>
                  <dgm:constr type="t" for="ch" forName="Child3Accent1" refType="h" fact="0.8153"/>
                  <dgm:constr type="w" for="ch" forName="Child3Accent1" refType="w" fact="0.0574"/>
                  <dgm:constr type="h" for="ch" forName="Child3Accent1" refType="h" fact="0.1217"/>
                  <dgm:constr type="r" for="ch" forName="Child3Accent2" refType="w" fact="0.6932"/>
                  <dgm:constr type="t" for="ch" forName="Child3Accent2" refType="h" fact="0.9392"/>
                  <dgm:constr type="w" for="ch" forName="Child3Accent2" refType="w" fact="0.0287"/>
                  <dgm:constr type="h" for="ch" forName="Child3Accent2" refType="h" fact="0.0608"/>
                  <dgm:constr type="r" for="ch" forName="Child3Accent3" refType="w" fact="0.7545"/>
                  <dgm:constr type="t" for="ch" forName="Child3Accent3" refType="h" fact="0.9392"/>
                  <dgm:constr type="w" for="ch" forName="Child3Accent3" refType="w" fact="0.0287"/>
                  <dgm:constr type="h" for="ch" forName="Child3Accent3" refType="h" fact="0.0608"/>
                  <dgm:constr type="r" for="ch" forName="Child3Accent4" refType="w" fact="0.8158"/>
                  <dgm:constr type="t" for="ch" forName="Child3Accent4" refType="h" fact="0.9392"/>
                  <dgm:constr type="w" for="ch" forName="Child3Accent4" refType="w" fact="0.0287"/>
                  <dgm:constr type="h" for="ch" forName="Child3Accent4" refType="h" fact="0.0608"/>
                  <dgm:constr type="r" for="ch" forName="Child3Accent5" refType="w" fact="0.8771"/>
                  <dgm:constr type="t" for="ch" forName="Child3Accent5" refType="h" fact="0.9392"/>
                  <dgm:constr type="w" for="ch" forName="Child3Accent5" refType="w" fact="0.0287"/>
                  <dgm:constr type="h" for="ch" forName="Child3Accent5" refType="h" fact="0.0608"/>
                  <dgm:constr type="r" for="ch" forName="Child3Accent6" refType="w" fact="0.9385"/>
                  <dgm:constr type="t" for="ch" forName="Child3Accent6" refType="h" fact="0.9392"/>
                  <dgm:constr type="w" for="ch" forName="Child3Accent6" refType="w" fact="0.0287"/>
                  <dgm:constr type="h" for="ch" forName="Child3Accent6" refType="h" fact="0.0608"/>
                  <dgm:constr type="r" for="ch" forName="Child3Accent7" refType="w" fact="0.9998"/>
                  <dgm:constr type="t" for="ch" forName="Child3Accent7" refType="h" fact="0.9392"/>
                  <dgm:constr type="w" for="ch" forName="Child3Accent7" refType="w" fact="0.0287"/>
                  <dgm:constr type="h" for="ch" forName="Child3Accent7" refType="h" fact="0.0608"/>
                  <dgm:constr type="r" for="ch" forName="ParentAccent1" refType="w" fact="0.0287"/>
                  <dgm:constr type="t" for="ch" forName="ParentAccent1" refType="h" fact="0.5511"/>
                  <dgm:constr type="w" for="ch" forName="ParentAccent1" refType="w" fact="0.0287"/>
                  <dgm:constr type="h" for="ch" forName="ParentAccent1" refType="h" fact="0.0608"/>
                  <dgm:constr type="r" for="ch" forName="ParentAccent2" refType="w" fact="0.0813"/>
                  <dgm:constr type="t" for="ch" forName="ParentAccent2" refType="h" fact="0.5511"/>
                  <dgm:constr type="w" for="ch" forName="ParentAccent2" refType="w" fact="0.0287"/>
                  <dgm:constr type="h" for="ch" forName="ParentAccent2" refType="h" fact="0.0608"/>
                  <dgm:constr type="r" for="ch" forName="ParentAccent3" refType="w" fact="0.1339"/>
                  <dgm:constr type="t" for="ch" forName="ParentAccent3" refType="h" fact="0.5511"/>
                  <dgm:constr type="w" for="ch" forName="ParentAccent3" refType="w" fact="0.0287"/>
                  <dgm:constr type="h" for="ch" forName="ParentAccent3" refType="h" fact="0.0608"/>
                  <dgm:constr type="r" for="ch" forName="ParentAccent4" refType="w" fact="0.1864"/>
                  <dgm:constr type="t" for="ch" forName="ParentAccent4" refType="h" fact="0.5511"/>
                  <dgm:constr type="w" for="ch" forName="ParentAccent4" refType="w" fact="0.0287"/>
                  <dgm:constr type="h" for="ch" forName="ParentAccent4" refType="h" fact="0.0608"/>
                  <dgm:constr type="r" for="ch" forName="ParentAccent5" refType="w" fact="0.239"/>
                  <dgm:constr type="t" for="ch" forName="ParentAccent5" refType="h" fact="0.5511"/>
                  <dgm:constr type="w" for="ch" forName="ParentAccent5" refType="w" fact="0.0287"/>
                  <dgm:constr type="h" for="ch" forName="ParentAccent5" refType="h" fact="0.0608"/>
                  <dgm:constr type="r" for="ch" forName="ParentAccent6" refType="w" fact="0.3203"/>
                  <dgm:constr type="t" for="ch" forName="ParentAccent6" refType="h" fact="0.5207"/>
                  <dgm:constr type="w" for="ch" forName="ParentAccent6" refType="w" fact="0.0574"/>
                  <dgm:constr type="h" for="ch" forName="ParentAccent6" refType="h" fact="0.1217"/>
                  <dgm:constr type="r" for="ch" forName="ParentAccent7" refType="w" fact="0.0755"/>
                  <dgm:constr type="t" for="ch" forName="ParentAccent7" refType="h" fact="0.4255"/>
                  <dgm:constr type="w" for="ch" forName="ParentAccent7" refType="w" fact="0.0287"/>
                  <dgm:constr type="h" for="ch" forName="ParentAccent7" refType="h" fact="0.0608"/>
                  <dgm:constr type="r" for="ch" forName="ParentAccent8" refType="w" fact="0.0755"/>
                  <dgm:constr type="t" for="ch" forName="ParentAccent8" refType="h" fact="0.6776"/>
                  <dgm:constr type="w" for="ch" forName="ParentAccent8" refType="w" fact="0.0287"/>
                  <dgm:constr type="h" for="ch" forName="ParentAccent8" refType="h" fact="0.0608"/>
                  <dgm:constr type="r" for="ch" forName="ParentAccent9" refType="w" fact="0.0499"/>
                  <dgm:constr type="t" for="ch" forName="ParentAccent9" refType="h" fact="0.4801"/>
                  <dgm:constr type="w" for="ch" forName="ParentAccent9" refType="w" fact="0.0287"/>
                  <dgm:constr type="h" for="ch" forName="ParentAccent9" refType="h" fact="0.0608"/>
                  <dgm:constr type="r" for="ch" forName="ParentAccent10" refType="w" fact="0.0482"/>
                  <dgm:constr type="t" for="ch" forName="ParentAccent10" refType="h" fact="0.6233"/>
                  <dgm:constr type="w" for="ch" forName="ParentAccent10" refType="w" fact="0.0287"/>
                  <dgm:constr type="h" for="ch" forName="ParentAccent10" refType="h" fact="0.0608"/>
                  <dgm:constr type="r" for="ch" forName="Child3" refType="w"/>
                  <dgm:constr type="t" for="ch" forName="Child3" refType="h" fact="0.7822"/>
                  <dgm:constr type="w" for="ch" forName="Child3" refType="w" fact="0.3364"/>
                  <dgm:constr type="h" for="ch" forName="Child3" refType="h" fact="0.1564"/>
                  <dgm:constr type="r" for="ch" forName="Child2" refType="w"/>
                  <dgm:constr type="t" for="ch" forName="Child2" refType="h" fact="0.3955"/>
                  <dgm:constr type="w" for="ch" forName="Child2" refType="w" fact="0.2544"/>
                  <dgm:constr type="h" for="ch" forName="Child2" refType="h" fact="0.1564"/>
                  <dgm:constr type="r" for="ch" forName="Child1" refType="w"/>
                  <dgm:constr type="t" for="ch" forName="Child1" refType="h" fact="0"/>
                  <dgm:constr type="w" for="ch" forName="Child1" refType="w" fact="0.3364"/>
                  <dgm:constr type="h" for="ch" forName="Child1" refType="h" fact="0.1564"/>
                  <dgm:constr type="r" for="ch" forName="Parent" refType="w" fact="0.6347"/>
                  <dgm:constr type="t" for="ch" forName="Parent" refType="h" fact="0.2737"/>
                  <dgm:constr type="w" for="ch" forName="Parent" refType="w" fact="0.2906"/>
                  <dgm:constr type="h" for="ch" forName="Parent" refType="h" fact="0.6157"/>
                </dgm:constrLst>
              </dgm:if>
              <dgm:if name="Name19" axis="ch" ptType="node" func="cnt" op="equ" val="4">
                <dgm:alg type="composite">
                  <dgm:param type="ar" val="1.8304"/>
                </dgm:alg>
                <dgm:constrLst>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Parent" refType="w" fact="0.6229"/>
                  <dgm:constr type="t" for="ch" forName="Parent" refType="h" fact="0.2946"/>
                  <dgm:constr type="w" for="ch" forName="Parent" refType="w" fact="0.2862"/>
                  <dgm:constr type="h" for="ch" forName="Parent" refType="h" fact="0.5239"/>
                  <dgm:constr type="r" for="ch" forName="Child1Accent1" refType="w" fact="0.6096"/>
                  <dgm:constr type="t" for="ch" forName="Child1Accent1" refType="h" fact="0.2104"/>
                  <dgm:constr type="w" for="ch" forName="Child1Accent1" refType="w" fact="0.0566"/>
                  <dgm:constr type="h" for="ch" forName="Child1Accent1" refType="h" fact="0.1035"/>
                  <dgm:constr type="r" for="ch" forName="Child1Accent3" refType="w" fact="0.6999"/>
                  <dgm:constr type="t" for="ch" forName="Child1Accent3" refType="h" fact="0.128"/>
                  <dgm:constr type="w" for="ch" forName="Child1Accent3" refType="w" fact="0.0283"/>
                  <dgm:constr type="h" for="ch" forName="Child1Accent3" refType="h" fact="0.0518"/>
                  <dgm:constr type="r" for="ch" forName="Child1Accent4" refType="w" fact="0.7582"/>
                  <dgm:constr type="t" for="ch" forName="Child1Accent4" refType="h" fact="0.128"/>
                  <dgm:constr type="w" for="ch" forName="Child1Accent4" refType="w" fact="0.0283"/>
                  <dgm:constr type="h" for="ch" forName="Child1Accent4" refType="h" fact="0.0518"/>
                  <dgm:constr type="r" for="ch" forName="Child1Accent5" refType="w" fact="0.8165"/>
                  <dgm:constr type="t" for="ch" forName="Child1Accent5" refType="h" fact="0.128"/>
                  <dgm:constr type="w" for="ch" forName="Child1Accent5" refType="w" fact="0.0283"/>
                  <dgm:constr type="h" for="ch" forName="Child1Accent5" refType="h" fact="0.0518"/>
                  <dgm:constr type="r" for="ch" forName="Child1Accent6" refType="w" fact="0.8748"/>
                  <dgm:constr type="t" for="ch" forName="Child1Accent6" refType="h" fact="0.128"/>
                  <dgm:constr type="w" for="ch" forName="Child1Accent6" refType="w" fact="0.0283"/>
                  <dgm:constr type="h" for="ch" forName="Child1Accent6" refType="h" fact="0.0518"/>
                  <dgm:constr type="r" for="ch" forName="Child3Accent1" refType="w" fact="0.6842"/>
                  <dgm:constr type="t" for="ch" forName="Child3Accent1" refType="h" fact="0.6212"/>
                  <dgm:constr type="w" for="ch" forName="Child3Accent1" refType="w" fact="0.0566"/>
                  <dgm:constr type="h" for="ch" forName="Child3Accent1" refType="h" fact="0.1035"/>
                  <dgm:constr type="r" for="ch" forName="Child3Accent2" refType="w" fact="0.7311"/>
                  <dgm:constr type="t" for="ch" forName="Child3Accent2" refType="h" fact="0.6828"/>
                  <dgm:constr type="w" for="ch" forName="Child3Accent2" refType="w" fact="0.0283"/>
                  <dgm:constr type="h" for="ch" forName="Child3Accent2" refType="h" fact="0.0518"/>
                  <dgm:constr type="r" for="ch" forName="Child3Accent4" refType="w" fact="0.8386"/>
                  <dgm:constr type="t" for="ch" forName="Child3Accent4" refType="h" fact="0.6828"/>
                  <dgm:constr type="w" for="ch" forName="Child3Accent4" refType="w" fact="0.0283"/>
                  <dgm:constr type="h" for="ch" forName="Child3Accent4" refType="h" fact="0.0518"/>
                  <dgm:constr type="r" for="ch" forName="Child3Accent5" refType="w" fact="0.8923"/>
                  <dgm:constr type="t" for="ch" forName="Child3Accent5" refType="h" fact="0.6828"/>
                  <dgm:constr type="w" for="ch" forName="Child3Accent5" refType="w" fact="0.0283"/>
                  <dgm:constr type="h" for="ch" forName="Child3Accent5" refType="h" fact="0.0518"/>
                  <dgm:constr type="r" for="ch" forName="Child1Accent7" refType="w" fact="0.9332"/>
                  <dgm:constr type="t" for="ch" forName="Child1Accent7" refType="h" fact="0.128"/>
                  <dgm:constr type="w" for="ch" forName="Child1Accent7" refType="w" fact="0.0283"/>
                  <dgm:constr type="h" for="ch" forName="Child1Accent7" refType="h" fact="0.0518"/>
                  <dgm:constr type="r" for="ch" forName="Child3Accent6" refType="w" fact="0.9461"/>
                  <dgm:constr type="t" for="ch" forName="Child3Accent6" refType="h" fact="0.6828"/>
                  <dgm:constr type="w" for="ch" forName="Child3Accent6" refType="w" fact="0.0283"/>
                  <dgm:constr type="h" for="ch" forName="Child3Accent6" refType="h" fact="0.0518"/>
                  <dgm:constr type="r" for="ch" forName="Child1Accent8" refType="w" fact="0.9915"/>
                  <dgm:constr type="t" for="ch" forName="Child1Accent8" refType="h" fact="0.128"/>
                  <dgm:constr type="w" for="ch" forName="Child1Accent8" refType="w" fact="0.0283"/>
                  <dgm:constr type="h" for="ch" forName="Child1Accent8" refType="h" fact="0.0518"/>
                  <dgm:constr type="r" for="ch" forName="Child1Accent9" refType="w" fact="0"/>
                  <dgm:constr type="t" for="ch" forName="Child1Accent9" refType="h" fact="0"/>
                  <dgm:constr type="w" for="ch" forName="Child1Accent9" refType="w" fact="0"/>
                  <dgm:constr type="h" for="ch" forName="Child1Accent9" refType="h" fact="0"/>
                  <dgm:constr type="r" for="ch" forName="Child3Accent7" refType="w" fact="0.9998"/>
                  <dgm:constr type="t" for="ch" forName="Child3Accent7" refType="h" fact="0.6828"/>
                  <dgm:constr type="w" for="ch" forName="Child3Accent7" refType="w" fact="0.0283"/>
                  <dgm:constr type="h" for="ch" forName="Child3Accent7" refType="h" fact="0.0518"/>
                  <dgm:constr type="r" for="ch" forName="Child4Accent1" refType="w" fact="0.6096"/>
                  <dgm:constr type="t" for="ch" forName="Child4Accent1" refType="h" fact="0.8"/>
                  <dgm:constr type="w" for="ch" forName="Child4Accent1" refType="w" fact="0.0566"/>
                  <dgm:constr type="h" for="ch" forName="Child4Accent1" refType="h" fact="0.1035"/>
                  <dgm:constr type="r" for="ch" forName="Child4Accent3" refType="w" fact="0.7002"/>
                  <dgm:constr type="t" for="ch" forName="Child4Accent3" refType="h" fact="0.9482"/>
                  <dgm:constr type="w" for="ch" forName="Child4Accent3" refType="w" fact="0.0283"/>
                  <dgm:constr type="h" for="ch" forName="Child4Accent3" refType="h" fact="0.0518"/>
                  <dgm:constr type="r" for="ch" forName="Child4Accent4" refType="w" fact="0.7585"/>
                  <dgm:constr type="t" for="ch" forName="Child4Accent4" refType="h" fact="0.9482"/>
                  <dgm:constr type="w" for="ch" forName="Child4Accent4" refType="w" fact="0.0283"/>
                  <dgm:constr type="h" for="ch" forName="Child4Accent4" refType="h" fact="0.0518"/>
                  <dgm:constr type="r" for="ch" forName="Child4Accent5" refType="w" fact="0.8167"/>
                  <dgm:constr type="t" for="ch" forName="Child4Accent5" refType="h" fact="0.9482"/>
                  <dgm:constr type="w" for="ch" forName="Child4Accent5" refType="w" fact="0.0283"/>
                  <dgm:constr type="h" for="ch" forName="Child4Accent5" refType="h" fact="0.0518"/>
                  <dgm:constr type="r" for="ch" forName="Child4Accent6" refType="w" fact="0.8749"/>
                  <dgm:constr type="t" for="ch" forName="Child4Accent6" refType="h" fact="0.9482"/>
                  <dgm:constr type="w" for="ch" forName="Child4Accent6" refType="w" fact="0.0283"/>
                  <dgm:constr type="h" for="ch" forName="Child4Accent6" refType="h" fact="0.0518"/>
                  <dgm:constr type="r" for="ch" forName="Child4Accent7" refType="w" fact="0.9332"/>
                  <dgm:constr type="t" for="ch" forName="Child4Accent7" refType="h" fact="0.9482"/>
                  <dgm:constr type="w" for="ch" forName="Child4Accent7" refType="w" fact="0.0283"/>
                  <dgm:constr type="h" for="ch" forName="Child4Accent7" refType="h" fact="0.0518"/>
                  <dgm:constr type="r" for="ch" forName="Child4Accent8" refType="w" fact="0.9914"/>
                  <dgm:constr type="t" for="ch" forName="Child4Accent8" refType="h" fact="0.9482"/>
                  <dgm:constr type="w" for="ch" forName="Child4Accent8" refType="w" fact="0.0283"/>
                  <dgm:constr type="h" for="ch" forName="Child4Accent8" refType="h" fact="0.0518"/>
                  <dgm:constr type="r" for="ch" forName="Child2Accent1" refType="w" fact="0.6842"/>
                  <dgm:constr type="t" for="ch" forName="Child2Accent1" refType="h" fact="0.3725"/>
                  <dgm:constr type="w" for="ch" forName="Child2Accent1" refType="w" fact="0.0566"/>
                  <dgm:constr type="h" for="ch" forName="Child2Accent1" refType="h" fact="0.1035"/>
                  <dgm:constr type="r" for="ch" forName="Child4Accent2" refType="w" fact="0.642"/>
                  <dgm:constr type="t" for="ch" forName="Child4Accent2" refType="h" fact="0.8993"/>
                  <dgm:constr type="w" for="ch" forName="Child4Accent2" refType="w" fact="0.0283"/>
                  <dgm:constr type="h" for="ch" forName="Child4Accent2" refType="h" fact="0.0518"/>
                  <dgm:constr type="r" for="ch" forName="Child1Accent2" refType="w" fact="0.6415"/>
                  <dgm:constr type="t" for="ch" forName="Child1Accent2" refType="h" fact="0.162"/>
                  <dgm:constr type="w" for="ch" forName="Child1Accent2" refType="w" fact="0.0283"/>
                  <dgm:constr type="h" for="ch" forName="Child1Accent2" refType="h" fact="0.0518"/>
                  <dgm:constr type="r" for="ch" forName="Child3Accent3" refType="w" fact="0.7849"/>
                  <dgm:constr type="t" for="ch" forName="Child3Accent3" refType="h" fact="0.6828"/>
                  <dgm:constr type="w" for="ch" forName="Child3Accent3" refType="w" fact="0.0283"/>
                  <dgm:constr type="h" for="ch" forName="Child3Accent3" refType="h" fact="0.0518"/>
                  <dgm:constr type="r" for="ch" forName="Child2Accent2" refType="w" fact="0.7311"/>
                  <dgm:constr type="t" for="ch" forName="Child2Accent2" refType="h" fact="0.3937"/>
                  <dgm:constr type="w" for="ch" forName="Child2Accent2" refType="w" fact="0.0283"/>
                  <dgm:constr type="h" for="ch" forName="Child2Accent2" refType="h" fact="0.0518"/>
                  <dgm:constr type="r" for="ch" forName="Child2Accent4" refType="w" fact="0.8386"/>
                  <dgm:constr type="t" for="ch" forName="Child2Accent4" refType="h" fact="0.3937"/>
                  <dgm:constr type="w" for="ch" forName="Child2Accent4" refType="w" fact="0.0283"/>
                  <dgm:constr type="h" for="ch" forName="Child2Accent4" refType="h" fact="0.0518"/>
                  <dgm:constr type="r" for="ch" forName="Child2Accent5" refType="w" fact="0.8923"/>
                  <dgm:constr type="t" for="ch" forName="Child2Accent5" refType="h" fact="0.3937"/>
                  <dgm:constr type="w" for="ch" forName="Child2Accent5" refType="w" fact="0.0283"/>
                  <dgm:constr type="h" for="ch" forName="Child2Accent5" refType="h" fact="0.0518"/>
                  <dgm:constr type="r" for="ch" forName="Child2Accent6" refType="w" fact="0.9461"/>
                  <dgm:constr type="t" for="ch" forName="Child2Accent6" refType="h" fact="0.3937"/>
                  <dgm:constr type="w" for="ch" forName="Child2Accent6" refType="w" fact="0.0283"/>
                  <dgm:constr type="h" for="ch" forName="Child2Accent6" refType="h" fact="0.0518"/>
                  <dgm:constr type="r" for="ch" forName="Child2Accent7" refType="w" fact="0.9998"/>
                  <dgm:constr type="t" for="ch" forName="Child2Accent7" refType="h" fact="0.3937"/>
                  <dgm:constr type="w" for="ch" forName="Child2Accent7" refType="w" fact="0.0283"/>
                  <dgm:constr type="h" for="ch" forName="Child2Accent7" refType="h" fact="0.0518"/>
                  <dgm:constr type="r" for="ch" forName="Child2Accent3" refType="w" fact="0.7849"/>
                  <dgm:constr type="t" for="ch" forName="Child2Accent3" refType="h" fact="0.3937"/>
                  <dgm:constr type="w" for="ch" forName="Child2Accent3" refType="w" fact="0.0283"/>
                  <dgm:constr type="h" for="ch" forName="Child2Accent3" refType="h" fact="0.0518"/>
                  <dgm:constr type="r" for="ch" forName="ParentAccent1" refType="w" fact="0.0283"/>
                  <dgm:constr type="t" for="ch" forName="ParentAccent1" refType="h" fact="0.5316"/>
                  <dgm:constr type="w" for="ch" forName="ParentAccent1" refType="w" fact="0.0283"/>
                  <dgm:constr type="h" for="ch" forName="ParentAccent1" refType="h" fact="0.0518"/>
                  <dgm:constr type="r" for="ch" forName="ParentAccent2" refType="w" fact="0.0801"/>
                  <dgm:constr type="t" for="ch" forName="ParentAccent2" refType="h" fact="0.5316"/>
                  <dgm:constr type="w" for="ch" forName="ParentAccent2" refType="w" fact="0.0283"/>
                  <dgm:constr type="h" for="ch" forName="ParentAccent2" refType="h" fact="0.0518"/>
                  <dgm:constr type="r" for="ch" forName="ParentAccent3" refType="w" fact="0.1318"/>
                  <dgm:constr type="t" for="ch" forName="ParentAccent3" refType="h" fact="0.5316"/>
                  <dgm:constr type="w" for="ch" forName="ParentAccent3" refType="w" fact="0.0283"/>
                  <dgm:constr type="h" for="ch" forName="ParentAccent3" refType="h" fact="0.0518"/>
                  <dgm:constr type="r" for="ch" forName="ParentAccent4" refType="w" fact="0.1836"/>
                  <dgm:constr type="t" for="ch" forName="ParentAccent4" refType="h" fact="0.5316"/>
                  <dgm:constr type="w" for="ch" forName="ParentAccent4" refType="w" fact="0.0283"/>
                  <dgm:constr type="h" for="ch" forName="ParentAccent4" refType="h" fact="0.0518"/>
                  <dgm:constr type="r" for="ch" forName="ParentAccent5" refType="w" fact="0.2354"/>
                  <dgm:constr type="t" for="ch" forName="ParentAccent5" refType="h" fact="0.5316"/>
                  <dgm:constr type="w" for="ch" forName="ParentAccent5" refType="w" fact="0.0283"/>
                  <dgm:constr type="h" for="ch" forName="ParentAccent5" refType="h" fact="0.0518"/>
                  <dgm:constr type="r" for="ch" forName="ParentAccent6" refType="w" fact="0.3154"/>
                  <dgm:constr type="t" for="ch" forName="ParentAccent6" refType="h" fact="0.5057"/>
                  <dgm:constr type="w" for="ch" forName="ParentAccent6" refType="w" fact="0.0566"/>
                  <dgm:constr type="h" for="ch" forName="ParentAccent6" refType="h" fact="0.1035"/>
                  <dgm:constr type="r" for="ch" forName="ParentAccent7" refType="w" fact="0.0744"/>
                  <dgm:constr type="t" for="ch" forName="ParentAccent7" refType="h" fact="0.4247"/>
                  <dgm:constr type="w" for="ch" forName="ParentAccent7" refType="w" fact="0.0283"/>
                  <dgm:constr type="h" for="ch" forName="ParentAccent7" refType="h" fact="0.0518"/>
                  <dgm:constr type="r" for="ch" forName="ParentAccent8" refType="w" fact="0.0744"/>
                  <dgm:constr type="t" for="ch" forName="ParentAccent8" refType="h" fact="0.6392"/>
                  <dgm:constr type="w" for="ch" forName="ParentAccent8" refType="w" fact="0.0283"/>
                  <dgm:constr type="h" for="ch" forName="ParentAccent8" refType="h" fact="0.0518"/>
                  <dgm:constr type="r" for="ch" forName="ParentAccent9" refType="w" fact="0.0491"/>
                  <dgm:constr type="t" for="ch" forName="ParentAccent9" refType="h" fact="0.4712"/>
                  <dgm:constr type="w" for="ch" forName="ParentAccent9" refType="w" fact="0.0283"/>
                  <dgm:constr type="h" for="ch" forName="ParentAccent9" refType="h" fact="0.0518"/>
                  <dgm:constr type="r" for="ch" forName="ParentAccent10" refType="w" fact="0.0475"/>
                  <dgm:constr type="t" for="ch" forName="ParentAccent10" refType="h" fact="0.593"/>
                  <dgm:constr type="w" for="ch" forName="ParentAccent10" refType="w" fact="0.0283"/>
                  <dgm:constr type="h" for="ch" forName="ParentAccent10" refType="h" fact="0.0518"/>
                  <dgm:constr type="r" for="ch" forName="Child4" refType="w" fact="0.9919"/>
                  <dgm:constr type="t" for="ch" forName="Child4" refType="h" fact="0.8184"/>
                  <dgm:constr type="w" for="ch" forName="Child4" refType="w" fact="0.3192"/>
                  <dgm:constr type="h" for="ch" forName="Child4" refType="h" fact="0.1294"/>
                  <dgm:constr type="r" for="ch" forName="Child3" refType="w"/>
                  <dgm:constr type="t" for="ch" forName="Child3" refType="h" fact="0.5547"/>
                  <dgm:constr type="w" for="ch" forName="Child3" refType="w" fact="0.297"/>
                  <dgm:constr type="h" for="ch" forName="Child3" refType="h" fact="0.1294"/>
                  <dgm:constr type="r" for="ch" forName="Child2" refType="w"/>
                  <dgm:constr type="t" for="ch" forName="Child2" refType="h" fact="0.2662"/>
                  <dgm:constr type="w" for="ch" forName="Child2" refType="w" fact="0.297"/>
                  <dgm:constr type="h" for="ch" forName="Child2" refType="h" fact="0.1294"/>
                  <dgm:constr type="r" for="ch" forName="Child1" refType="w" fact="0.9919"/>
                  <dgm:constr type="t" for="ch" forName="Child1" refType="h" fact="0"/>
                  <dgm:constr type="w" for="ch" forName="Child1" refType="w" fact="0.3192"/>
                  <dgm:constr type="h" for="ch" forName="Child1" refType="h" fact="0.1294"/>
                </dgm:constrLst>
              </dgm:if>
              <dgm:else name="Name20">
                <dgm:alg type="composite">
                  <dgm:param type="ar" val="1.3278"/>
                </dgm:alg>
                <dgm:constrLst>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Child2Accent1" refType="w" fact="0.6564"/>
                  <dgm:constr type="t" for="ch" forName="Child2Accent1" refType="h" fact="0.3184"/>
                  <dgm:constr type="w" for="ch" forName="Child2Accent1" refType="w" fact="0.0574"/>
                  <dgm:constr type="h" for="ch" forName="Child2Accent1" refType="h" fact="0.0763"/>
                  <dgm:constr type="r" for="ch" forName="Child2Accent2" refType="w" fact="0.6932"/>
                  <dgm:constr type="t" for="ch" forName="Child2Accent2" refType="h" fact="0.2781"/>
                  <dgm:constr type="w" for="ch" forName="Child2Accent2" refType="w" fact="0.0287"/>
                  <dgm:constr type="h" for="ch" forName="Child2Accent2" refType="h" fact="0.0381"/>
                  <dgm:constr type="r" for="ch" forName="Child2Accent3" refType="w" fact="0.7545"/>
                  <dgm:constr type="t" for="ch" forName="Child2Accent3" refType="h" fact="0.2781"/>
                  <dgm:constr type="w" for="ch" forName="Child2Accent3" refType="w" fact="0.0287"/>
                  <dgm:constr type="h" for="ch" forName="Child2Accent3" refType="h" fact="0.0381"/>
                  <dgm:constr type="r" for="ch" forName="Child2Accent4" refType="w" fact="0.8158"/>
                  <dgm:constr type="t" for="ch" forName="Child2Accent4" refType="h" fact="0.2781"/>
                  <dgm:constr type="w" for="ch" forName="Child2Accent4" refType="w" fact="0.0287"/>
                  <dgm:constr type="h" for="ch" forName="Child2Accent4" refType="h" fact="0.0381"/>
                  <dgm:constr type="r" for="ch" forName="Child2Accent5" refType="w" fact="0.8771"/>
                  <dgm:constr type="t" for="ch" forName="Child2Accent5" refType="h" fact="0.2781"/>
                  <dgm:constr type="w" for="ch" forName="Child2Accent5" refType="w" fact="0.0287"/>
                  <dgm:constr type="h" for="ch" forName="Child2Accent5" refType="h" fact="0.0381"/>
                  <dgm:constr type="r" for="ch" forName="Child2Accent6" refType="w" fact="0.9385"/>
                  <dgm:constr type="t" for="ch" forName="Child2Accent6" refType="h" fact="0.2781"/>
                  <dgm:constr type="w" for="ch" forName="Child2Accent6" refType="w" fact="0.0287"/>
                  <dgm:constr type="h" for="ch" forName="Child2Accent6" refType="h" fact="0.0381"/>
                  <dgm:constr type="r" for="ch" forName="Child2Accent7" refType="w" fact="0.9998"/>
                  <dgm:constr type="t" for="ch" forName="Child2Accent7" refType="h" fact="0.2781"/>
                  <dgm:constr type="w" for="ch" forName="Child2Accent7" refType="w" fact="0.0287"/>
                  <dgm:constr type="h" for="ch" forName="Child2Accent7" refType="h" fact="0.0381"/>
                  <dgm:constr type="r" for="ch" forName="Child3Accent1" refType="w" fact="0.716"/>
                  <dgm:constr type="t" for="ch" forName="Child3Accent1" refType="h" fact="0.5061"/>
                  <dgm:constr type="w" for="ch" forName="Child3Accent1" refType="w" fact="0.0574"/>
                  <dgm:constr type="h" for="ch" forName="Child3Accent1" refType="h" fact="0.0763"/>
                  <dgm:constr type="r" for="ch" forName="Child3Accent2" refType="w" fact="0.7728"/>
                  <dgm:constr type="t" for="ch" forName="Child3Accent2" refType="h" fact="0.5252"/>
                  <dgm:constr type="w" for="ch" forName="Child3Accent2" refType="w" fact="0.0287"/>
                  <dgm:constr type="h" for="ch" forName="Child3Accent2" refType="h" fact="0.0381"/>
                  <dgm:constr type="r" for="ch" forName="Child3Accent3" refType="w" fact="0.8295"/>
                  <dgm:constr type="t" for="ch" forName="Child3Accent3" refType="h" fact="0.5252"/>
                  <dgm:constr type="w" for="ch" forName="Child3Accent3" refType="w" fact="0.0287"/>
                  <dgm:constr type="h" for="ch" forName="Child3Accent3" refType="h" fact="0.0381"/>
                  <dgm:constr type="r" for="ch" forName="Child3Accent4" refType="w" fact="0.8863"/>
                  <dgm:constr type="t" for="ch" forName="Child3Accent4" refType="h" fact="0.5252"/>
                  <dgm:constr type="w" for="ch" forName="Child3Accent4" refType="w" fact="0.0287"/>
                  <dgm:constr type="h" for="ch" forName="Child3Accent4" refType="h" fact="0.0381"/>
                  <dgm:constr type="r" for="ch" forName="Child3Accent5" refType="w" fact="0.943"/>
                  <dgm:constr type="t" for="ch" forName="Child3Accent5" refType="h" fact="0.5252"/>
                  <dgm:constr type="w" for="ch" forName="Child3Accent5" refType="w" fact="0.0287"/>
                  <dgm:constr type="h" for="ch" forName="Child3Accent5" refType="h" fact="0.0381"/>
                  <dgm:constr type="r" for="ch" forName="Child3Accent6" refType="w" fact="0.9998"/>
                  <dgm:constr type="t" for="ch" forName="Child3Accent6" refType="h" fact="0.5252"/>
                  <dgm:constr type="w" for="ch" forName="Child3Accent6" refType="w" fact="0.0287"/>
                  <dgm:constr type="h" for="ch" forName="Child3Accent6" refType="h" fact="0.0381"/>
                  <dgm:constr type="r" for="ch" forName="Child3Accent7" refType="w" fact="0"/>
                  <dgm:constr type="t" for="ch" forName="Child3Accent7" refType="h" fact="0"/>
                  <dgm:constr type="w" for="ch" forName="Child3Accent7" refType="w" fact="0"/>
                  <dgm:constr type="h" for="ch" forName="Child3Accent7" refType="h" fact="0"/>
                  <dgm:constr type="r" for="ch" forName="Child4Accent1" refType="w" fact="0.6564"/>
                  <dgm:constr type="t" for="ch" forName="Child4Accent1" refType="h" fact="0.6908"/>
                  <dgm:constr type="w" for="ch" forName="Child4Accent1" refType="w" fact="0.0574"/>
                  <dgm:constr type="h" for="ch" forName="Child4Accent1" refType="h" fact="0.0763"/>
                  <dgm:constr type="r" for="ch" forName="Child4Accent2" refType="w" fact="0.6932"/>
                  <dgm:constr type="t" for="ch" forName="Child4Accent2" refType="h" fact="0.7684"/>
                  <dgm:constr type="w" for="ch" forName="Child4Accent2" refType="w" fact="0.0287"/>
                  <dgm:constr type="h" for="ch" forName="Child4Accent2" refType="h" fact="0.0381"/>
                  <dgm:constr type="r" for="ch" forName="Child4Accent3" refType="w" fact="0.7545"/>
                  <dgm:constr type="t" for="ch" forName="Child4Accent3" refType="h" fact="0.7684"/>
                  <dgm:constr type="w" for="ch" forName="Child4Accent3" refType="w" fact="0.0287"/>
                  <dgm:constr type="h" for="ch" forName="Child4Accent3" refType="h" fact="0.0381"/>
                  <dgm:constr type="r" for="ch" forName="Child4Accent4" refType="w" fact="0.8158"/>
                  <dgm:constr type="t" for="ch" forName="Child4Accent4" refType="h" fact="0.7684"/>
                  <dgm:constr type="w" for="ch" forName="Child4Accent4" refType="w" fact="0.0287"/>
                  <dgm:constr type="h" for="ch" forName="Child4Accent4" refType="h" fact="0.0381"/>
                  <dgm:constr type="r" for="ch" forName="Child4Accent5" refType="w" fact="0.8771"/>
                  <dgm:constr type="t" for="ch" forName="Child4Accent5" refType="h" fact="0.7684"/>
                  <dgm:constr type="w" for="ch" forName="Child4Accent5" refType="w" fact="0.0287"/>
                  <dgm:constr type="h" for="ch" forName="Child4Accent5" refType="h" fact="0.0381"/>
                  <dgm:constr type="r" for="ch" forName="Child4Accent6" refType="w" fact="0.9385"/>
                  <dgm:constr type="t" for="ch" forName="Child4Accent6" refType="h" fact="0.7684"/>
                  <dgm:constr type="w" for="ch" forName="Child4Accent6" refType="w" fact="0.0287"/>
                  <dgm:constr type="h" for="ch" forName="Child4Accent6" refType="h" fact="0.0381"/>
                  <dgm:constr type="r" for="ch" forName="Child4Accent7" refType="w" fact="0.9998"/>
                  <dgm:constr type="t" for="ch" forName="Child4Accent7" refType="h" fact="0.7684"/>
                  <dgm:constr type="w" for="ch" forName="Child4Accent7" refType="w" fact="0.0287"/>
                  <dgm:constr type="h" for="ch" forName="Child4Accent7" refType="h" fact="0.0381"/>
                  <dgm:constr type="r" for="ch" forName="Child4Accent8" refType="w" fact="0"/>
                  <dgm:constr type="t" for="ch" forName="Child4Accent8" refType="h" fact="0"/>
                  <dgm:constr type="w" for="ch" forName="Child4Accent8" refType="w" fact="0"/>
                  <dgm:constr type="h" for="ch" forName="Child4Accent8" refType="h" fact="0"/>
                  <dgm:constr type="r" for="ch" forName="ParentAccent1" refType="w" fact="0.0287"/>
                  <dgm:constr type="t" for="ch" forName="ParentAccent1" refType="h" fact="0.5252"/>
                  <dgm:constr type="w" for="ch" forName="ParentAccent1" refType="w" fact="0.0287"/>
                  <dgm:constr type="h" for="ch" forName="ParentAccent1" refType="h" fact="0.0381"/>
                  <dgm:constr type="r" for="ch" forName="ParentAccent2" refType="w" fact="0.0813"/>
                  <dgm:constr type="t" for="ch" forName="ParentAccent2" refType="h" fact="0.5252"/>
                  <dgm:constr type="w" for="ch" forName="ParentAccent2" refType="w" fact="0.0287"/>
                  <dgm:constr type="h" for="ch" forName="ParentAccent2" refType="h" fact="0.0381"/>
                  <dgm:constr type="r" for="ch" forName="ParentAccent3" refType="w" fact="0.1339"/>
                  <dgm:constr type="t" for="ch" forName="ParentAccent3" refType="h" fact="0.5252"/>
                  <dgm:constr type="w" for="ch" forName="ParentAccent3" refType="w" fact="0.0287"/>
                  <dgm:constr type="h" for="ch" forName="ParentAccent3" refType="h" fact="0.0381"/>
                  <dgm:constr type="r" for="ch" forName="ParentAccent4" refType="w" fact="0.1864"/>
                  <dgm:constr type="t" for="ch" forName="ParentAccent4" refType="h" fact="0.5252"/>
                  <dgm:constr type="w" for="ch" forName="ParentAccent4" refType="w" fact="0.0287"/>
                  <dgm:constr type="h" for="ch" forName="ParentAccent4" refType="h" fact="0.0381"/>
                  <dgm:constr type="r" for="ch" forName="ParentAccent5" refType="w" fact="0.239"/>
                  <dgm:constr type="t" for="ch" forName="ParentAccent5" refType="h" fact="0.5252"/>
                  <dgm:constr type="w" for="ch" forName="ParentAccent5" refType="w" fact="0.0287"/>
                  <dgm:constr type="h" for="ch" forName="ParentAccent5" refType="h" fact="0.0381"/>
                  <dgm:constr type="r" for="ch" forName="ParentAccent6" refType="w" fact="0.3203"/>
                  <dgm:constr type="t" for="ch" forName="ParentAccent6" refType="h" fact="0.5061"/>
                  <dgm:constr type="w" for="ch" forName="ParentAccent6" refType="w" fact="0.0574"/>
                  <dgm:constr type="h" for="ch" forName="ParentAccent6" refType="h" fact="0.0763"/>
                  <dgm:constr type="r" for="ch" forName="ParentAccent7" refType="w" fact="0.0755"/>
                  <dgm:constr type="t" for="ch" forName="ParentAccent7" refType="h" fact="0.4464"/>
                  <dgm:constr type="w" for="ch" forName="ParentAccent7" refType="w" fact="0.0287"/>
                  <dgm:constr type="h" for="ch" forName="ParentAccent7" refType="h" fact="0.0381"/>
                  <dgm:constr type="r" for="ch" forName="ParentAccent8" refType="w" fact="0.0755"/>
                  <dgm:constr type="t" for="ch" forName="ParentAccent8" refType="h" fact="0.6045"/>
                  <dgm:constr type="w" for="ch" forName="ParentAccent8" refType="w" fact="0.0287"/>
                  <dgm:constr type="h" for="ch" forName="ParentAccent8" refType="h" fact="0.0381"/>
                  <dgm:constr type="r" for="ch" forName="ParentAccent9" refType="w" fact="0.0499"/>
                  <dgm:constr type="t" for="ch" forName="ParentAccent9" refType="h" fact="0.4807"/>
                  <dgm:constr type="w" for="ch" forName="ParentAccent9" refType="w" fact="0.0287"/>
                  <dgm:constr type="h" for="ch" forName="ParentAccent9" refType="h" fact="0.0381"/>
                  <dgm:constr type="r" for="ch" forName="ParentAccent10" refType="w" fact="0.0482"/>
                  <dgm:constr type="t" for="ch" forName="ParentAccent10" refType="h" fact="0.5705"/>
                  <dgm:constr type="w" for="ch" forName="ParentAccent10" refType="w" fact="0.0287"/>
                  <dgm:constr type="h" for="ch" forName="ParentAccent10" refType="h" fact="0.0381"/>
                  <dgm:constr type="r" for="ch" forName="Child1Accent1" refType="w" fact="0.5181"/>
                  <dgm:constr type="t" for="ch" forName="Child1Accent1" refType="h" fact="0.2457"/>
                  <dgm:constr type="w" for="ch" forName="Child1Accent1" refType="w" fact="0.0574"/>
                  <dgm:constr type="h" for="ch" forName="Child1Accent1" refType="h" fact="0.0763"/>
                  <dgm:constr type="r" for="ch" forName="Child1Accent2" refType="w" fact="0.5542"/>
                  <dgm:constr type="t" for="ch" forName="Child1Accent2" refType="h" fact="0.2004"/>
                  <dgm:constr type="w" for="ch" forName="Child1Accent2" refType="w" fact="0.0287"/>
                  <dgm:constr type="h" for="ch" forName="Child1Accent2" refType="h" fact="0.0381"/>
                  <dgm:constr type="r" for="ch" forName="Child1Accent3" refType="w" fact="0.5946"/>
                  <dgm:constr type="t" for="ch" forName="Child1Accent3" refType="h" fact="0.1445"/>
                  <dgm:constr type="w" for="ch" forName="Child1Accent3" refType="w" fact="0.0287"/>
                  <dgm:constr type="h" for="ch" forName="Child1Accent3" refType="h" fact="0.0381"/>
                  <dgm:constr type="r" for="ch" forName="Child1Accent4" refType="w" fact="0.6347"/>
                  <dgm:constr type="t" for="ch" forName="Child1Accent4" refType="h" fact="0.097"/>
                  <dgm:constr type="w" for="ch" forName="Child1Accent4" refType="w" fact="0.0287"/>
                  <dgm:constr type="h" for="ch" forName="Child1Accent4" refType="h" fact="0.0381"/>
                  <dgm:constr type="r" for="ch" forName="Child1Accent5" refType="w" fact="0.696"/>
                  <dgm:constr type="t" for="ch" forName="Child1Accent5" refType="h" fact="0.097"/>
                  <dgm:constr type="w" for="ch" forName="Child1Accent5" refType="w" fact="0.0287"/>
                  <dgm:constr type="h" for="ch" forName="Child1Accent5" refType="h" fact="0.0381"/>
                  <dgm:constr type="r" for="ch" forName="Child1Accent6" refType="w" fact="0.7574"/>
                  <dgm:constr type="t" for="ch" forName="Child1Accent6" refType="h" fact="0.097"/>
                  <dgm:constr type="w" for="ch" forName="Child1Accent6" refType="w" fact="0.0287"/>
                  <dgm:constr type="h" for="ch" forName="Child1Accent6" refType="h" fact="0.0381"/>
                  <dgm:constr type="r" for="ch" forName="Child1Accent7" refType="w" fact="0.8187"/>
                  <dgm:constr type="t" for="ch" forName="Child1Accent7" refType="h" fact="0.097"/>
                  <dgm:constr type="w" for="ch" forName="Child1Accent7" refType="w" fact="0.0287"/>
                  <dgm:constr type="h" for="ch" forName="Child1Accent7" refType="h" fact="0.0381"/>
                  <dgm:constr type="r" for="ch" forName="Child1Accent8" refType="w" fact="0.88"/>
                  <dgm:constr type="t" for="ch" forName="Child1Accent8" refType="h" fact="0.097"/>
                  <dgm:constr type="w" for="ch" forName="Child1Accent8" refType="w" fact="0.0287"/>
                  <dgm:constr type="h" for="ch" forName="Child1Accent8" refType="h" fact="0.0381"/>
                  <dgm:constr type="r" for="ch" forName="Child1Accent9" refType="w" fact="0.9413"/>
                  <dgm:constr type="t" for="ch" forName="Child1Accent9" refType="h" fact="0.097"/>
                  <dgm:constr type="w" for="ch" forName="Child1Accent9" refType="w" fact="0.0287"/>
                  <dgm:constr type="h" for="ch" forName="Child1Accent9" refType="h" fact="0.0381"/>
                  <dgm:constr type="r" for="ch" forName="Child5Accent1" refType="w" fact="0.5181"/>
                  <dgm:constr type="t" for="ch" forName="Child5Accent1" refType="h" fact="0.7601"/>
                  <dgm:constr type="w" for="ch" forName="Child5Accent1" refType="w" fact="0.0574"/>
                  <dgm:constr type="h" for="ch" forName="Child5Accent1" refType="h" fact="0.0763"/>
                  <dgm:constr type="r" for="ch" forName="Child5Accent2" refType="w" fact="0.547"/>
                  <dgm:constr type="t" for="ch" forName="Child5Accent2" refType="h" fact="0.8375"/>
                  <dgm:constr type="w" for="ch" forName="Child5Accent2" refType="w" fact="0.0287"/>
                  <dgm:constr type="h" for="ch" forName="Child5Accent2" refType="h" fact="0.0381"/>
                  <dgm:constr type="r" for="ch" forName="Child5Accent3" refType="w" fact="0.5882"/>
                  <dgm:constr type="t" for="ch" forName="Child5Accent3" refType="h" fact="0.8991"/>
                  <dgm:constr type="w" for="ch" forName="Child5Accent3" refType="w" fact="0.0287"/>
                  <dgm:constr type="h" for="ch" forName="Child5Accent3" refType="h" fact="0.0381"/>
                  <dgm:constr type="r" for="ch" forName="Child5Accent4" refType="w" fact="0.6347"/>
                  <dgm:constr type="t" for="ch" forName="Child5Accent4" refType="h" fact="0.9619"/>
                  <dgm:constr type="w" for="ch" forName="Child5Accent4" refType="w" fact="0.0287"/>
                  <dgm:constr type="h" for="ch" forName="Child5Accent4" refType="h" fact="0.0381"/>
                  <dgm:constr type="r" for="ch" forName="Child5Accent5" refType="w" fact="0.696"/>
                  <dgm:constr type="t" for="ch" forName="Child5Accent5" refType="h" fact="0.9619"/>
                  <dgm:constr type="w" for="ch" forName="Child5Accent5" refType="w" fact="0.0287"/>
                  <dgm:constr type="h" for="ch" forName="Child5Accent5" refType="h" fact="0.0381"/>
                  <dgm:constr type="r" for="ch" forName="Child5Accent6" refType="w" fact="0.7574"/>
                  <dgm:constr type="t" for="ch" forName="Child5Accent6" refType="h" fact="0.9619"/>
                  <dgm:constr type="w" for="ch" forName="Child5Accent6" refType="w" fact="0.0287"/>
                  <dgm:constr type="h" for="ch" forName="Child5Accent6" refType="h" fact="0.0381"/>
                  <dgm:constr type="r" for="ch" forName="Child5Accent7" refType="w" fact="0.8187"/>
                  <dgm:constr type="t" for="ch" forName="Child5Accent7" refType="h" fact="0.9619"/>
                  <dgm:constr type="w" for="ch" forName="Child5Accent7" refType="w" fact="0.0287"/>
                  <dgm:constr type="h" for="ch" forName="Child5Accent7" refType="h" fact="0.0381"/>
                  <dgm:constr type="r" for="ch" forName="Child5Accent8" refType="w" fact="0.88"/>
                  <dgm:constr type="t" for="ch" forName="Child5Accent8" refType="h" fact="0.9619"/>
                  <dgm:constr type="w" for="ch" forName="Child5Accent8" refType="w" fact="0.0287"/>
                  <dgm:constr type="h" for="ch" forName="Child5Accent8" refType="h" fact="0.0381"/>
                  <dgm:constr type="r" for="ch" forName="Child5Accent9" refType="w" fact="0.9423"/>
                  <dgm:constr type="t" for="ch" forName="Child5Accent9" refType="h" fact="0.9619"/>
                  <dgm:constr type="w" for="ch" forName="Child5Accent9" refType="w" fact="0.0287"/>
                  <dgm:constr type="h" for="ch" forName="Child5Accent9" refType="h" fact="0.0381"/>
                  <dgm:constr type="r" for="ch" forName="Child5" refType="w" fact="0.9419"/>
                  <dgm:constr type="t" for="ch" forName="Child5" refType="h" fact="0.8635"/>
                  <dgm:constr type="w" for="ch" forName="Child5" refType="w" fact="0.3364"/>
                  <dgm:constr type="h" for="ch" forName="Child5" refType="h" fact="0.0981"/>
                  <dgm:constr type="r" for="ch" forName="Child4" refType="w"/>
                  <dgm:constr type="t" for="ch" forName="Child4" refType="h" fact="0.6701"/>
                  <dgm:constr type="w" for="ch" forName="Child4" refType="w" fact="0.3364"/>
                  <dgm:constr type="h" for="ch" forName="Child4" refType="h" fact="0.0981"/>
                  <dgm:constr type="r" for="ch" forName="Child3" refType="w"/>
                  <dgm:constr type="t" for="ch" forName="Child3" refType="h" fact="0.4276"/>
                  <dgm:constr type="w" for="ch" forName="Child3" refType="w" fact="0.2544"/>
                  <dgm:constr type="h" for="ch" forName="Child3" refType="h" fact="0.0981"/>
                  <dgm:constr type="r" for="ch" forName="Child2" refType="w"/>
                  <dgm:constr type="t" for="ch" forName="Child2" refType="h" fact="0.1798"/>
                  <dgm:constr type="w" for="ch" forName="Child2" refType="w" fact="0.3364"/>
                  <dgm:constr type="h" for="ch" forName="Child2" refType="h" fact="0.0981"/>
                  <dgm:constr type="r" for="ch" forName="Child1" refType="w" fact="0.9419"/>
                  <dgm:constr type="t" for="ch" forName="Child1" refType="h" fact="0"/>
                  <dgm:constr type="w" for="ch" forName="Child1" refType="w" fact="0.3364"/>
                  <dgm:constr type="h" for="ch" forName="Child1" refType="h" fact="0.0981"/>
                  <dgm:constr type="r" for="ch" forName="Parent" refType="w" fact="0.6347"/>
                  <dgm:constr type="t" for="ch" forName="Parent" refType="h" fact="0.3513"/>
                  <dgm:constr type="w" for="ch" forName="Parent" refType="w" fact="0.2906"/>
                  <dgm:constr type="h" for="ch" forName="Parent" refType="h" fact="0.3859"/>
                </dgm:constrLst>
              </dgm:else>
            </dgm:choose>
          </dgm:else>
        </dgm:choose>
        <dgm:layoutNode name="ParentAccent1" styleLbl="alignNode1">
          <dgm:alg type="sp"/>
          <dgm:shape xmlns:r="http://schemas.openxmlformats.org/officeDocument/2006/relationships" type="ellipse" r:blip="">
            <dgm:adjLst/>
          </dgm:shape>
          <dgm:presOf/>
        </dgm:layoutNode>
        <dgm:layoutNode name="ParentAccent2" styleLbl="alignNode1">
          <dgm:alg type="sp"/>
          <dgm:shape xmlns:r="http://schemas.openxmlformats.org/officeDocument/2006/relationships" type="ellipse" r:blip="">
            <dgm:adjLst/>
          </dgm:shape>
          <dgm:presOf/>
        </dgm:layoutNode>
        <dgm:layoutNode name="ParentAccent3" styleLbl="alignNode1">
          <dgm:alg type="sp"/>
          <dgm:shape xmlns:r="http://schemas.openxmlformats.org/officeDocument/2006/relationships" type="ellipse" r:blip="">
            <dgm:adjLst/>
          </dgm:shape>
          <dgm:presOf/>
        </dgm:layoutNode>
        <dgm:layoutNode name="ParentAccent4" styleLbl="alignNode1">
          <dgm:alg type="sp"/>
          <dgm:shape xmlns:r="http://schemas.openxmlformats.org/officeDocument/2006/relationships" type="ellipse" r:blip="">
            <dgm:adjLst/>
          </dgm:shape>
          <dgm:presOf/>
        </dgm:layoutNode>
        <dgm:layoutNode name="ParentAccent5" styleLbl="alignNode1">
          <dgm:alg type="sp"/>
          <dgm:shape xmlns:r="http://schemas.openxmlformats.org/officeDocument/2006/relationships" type="ellipse" r:blip="">
            <dgm:adjLst/>
          </dgm:shape>
          <dgm:presOf/>
        </dgm:layoutNode>
        <dgm:layoutNode name="ParentAccent6" styleLbl="alignNode1">
          <dgm:alg type="sp"/>
          <dgm:shape xmlns:r="http://schemas.openxmlformats.org/officeDocument/2006/relationships" type="ellipse" r:blip="">
            <dgm:adjLst/>
          </dgm:shape>
          <dgm:presOf/>
        </dgm:layoutNode>
        <dgm:layoutNode name="ParentAccent7" styleLbl="alignNode1">
          <dgm:alg type="sp"/>
          <dgm:shape xmlns:r="http://schemas.openxmlformats.org/officeDocument/2006/relationships" type="ellipse" r:blip="">
            <dgm:adjLst/>
          </dgm:shape>
          <dgm:presOf/>
        </dgm:layoutNode>
        <dgm:layoutNode name="ParentAccent8" styleLbl="alignNode1">
          <dgm:alg type="sp"/>
          <dgm:shape xmlns:r="http://schemas.openxmlformats.org/officeDocument/2006/relationships" type="ellipse" r:blip="">
            <dgm:adjLst/>
          </dgm:shape>
          <dgm:presOf/>
        </dgm:layoutNode>
        <dgm:layoutNode name="ParentAccent9" styleLbl="alignNode1">
          <dgm:alg type="sp"/>
          <dgm:shape xmlns:r="http://schemas.openxmlformats.org/officeDocument/2006/relationships" type="ellipse" r:blip="">
            <dgm:adjLst/>
          </dgm:shape>
          <dgm:presOf/>
        </dgm:layoutNode>
        <dgm:layoutNode name="ParentAccent10" styleLbl="alignNode1">
          <dgm:alg type="sp"/>
          <dgm:shape xmlns:r="http://schemas.openxmlformats.org/officeDocument/2006/relationships" type="ellipse" r:blip="">
            <dgm:adjLst/>
          </dgm:shape>
          <dgm:presOf/>
        </dgm:layoutNode>
        <dgm:layoutNode name="Parent" styleLbl="alignNode1">
          <dgm:varLst>
            <dgm:chMax val="5"/>
            <dgm:chPref val="3"/>
            <dgm:bulletEnabled val="1"/>
          </dgm:varLst>
          <dgm:alg type="tx"/>
          <dgm:shape xmlns:r="http://schemas.openxmlformats.org/officeDocument/2006/relationships" type="ellipse" r:blip="">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name="Name21" axis="ch" ptType="node" cnt="1">
          <dgm:layoutNode name="Child1Accent1" styleLbl="alignNode1">
            <dgm:alg type="sp"/>
            <dgm:shape xmlns:r="http://schemas.openxmlformats.org/officeDocument/2006/relationships" type="ellipse" r:blip="">
              <dgm:adjLst/>
            </dgm:shape>
            <dgm:presOf/>
          </dgm:layoutNode>
          <dgm:layoutNode name="Child1Accent2" styleLbl="alignNode1">
            <dgm:alg type="sp"/>
            <dgm:shape xmlns:r="http://schemas.openxmlformats.org/officeDocument/2006/relationships" type="ellipse" r:blip="">
              <dgm:adjLst/>
            </dgm:shape>
            <dgm:presOf/>
          </dgm:layoutNode>
          <dgm:layoutNode name="Child1Accent3" styleLbl="alignNode1">
            <dgm:alg type="sp"/>
            <dgm:shape xmlns:r="http://schemas.openxmlformats.org/officeDocument/2006/relationships" type="ellipse" r:blip="">
              <dgm:adjLst/>
            </dgm:shape>
            <dgm:presOf/>
          </dgm:layoutNode>
          <dgm:layoutNode name="Child1Accent4" styleLbl="alignNode1">
            <dgm:alg type="sp"/>
            <dgm:shape xmlns:r="http://schemas.openxmlformats.org/officeDocument/2006/relationships" type="ellipse" r:blip="">
              <dgm:adjLst/>
            </dgm:shape>
            <dgm:presOf/>
          </dgm:layoutNode>
          <dgm:layoutNode name="Child1Accent5" styleLbl="alignNode1">
            <dgm:alg type="sp"/>
            <dgm:shape xmlns:r="http://schemas.openxmlformats.org/officeDocument/2006/relationships" type="ellipse" r:blip="">
              <dgm:adjLst/>
            </dgm:shape>
            <dgm:presOf/>
          </dgm:layoutNode>
          <dgm:layoutNode name="Child1Accent6" styleLbl="alignNode1">
            <dgm:alg type="sp"/>
            <dgm:shape xmlns:r="http://schemas.openxmlformats.org/officeDocument/2006/relationships" type="ellipse" r:blip="">
              <dgm:adjLst/>
            </dgm:shape>
            <dgm:presOf/>
          </dgm:layoutNode>
          <dgm:layoutNode name="Child1Accent7" styleLbl="alignNode1">
            <dgm:alg type="sp"/>
            <dgm:shape xmlns:r="http://schemas.openxmlformats.org/officeDocument/2006/relationships" type="ellipse" r:blip="">
              <dgm:adjLst/>
            </dgm:shape>
            <dgm:presOf/>
          </dgm:layoutNode>
          <dgm:layoutNode name="Child1Accent8" styleLbl="alignNode1">
            <dgm:alg type="sp"/>
            <dgm:shape xmlns:r="http://schemas.openxmlformats.org/officeDocument/2006/relationships" type="ellipse" r:blip="">
              <dgm:adjLst/>
            </dgm:shape>
            <dgm:presOf/>
          </dgm:layoutNode>
          <dgm:layoutNode name="Child1Accent9" styleLbl="alignNode1">
            <dgm:alg type="sp"/>
            <dgm:shape xmlns:r="http://schemas.openxmlformats.org/officeDocument/2006/relationships" type="ellipse" r:blip="">
              <dgm:adjLst/>
            </dgm:shape>
            <dgm:presOf/>
          </dgm:layoutNode>
          <dgm:layoutNode name="Child1" styleLbl="revTx">
            <dgm:varLst>
              <dgm:chMax/>
              <dgm:chPref val="0"/>
              <dgm:bulletEnabled val="1"/>
            </dgm:varLst>
            <dgm:alg type="tx">
              <dgm:param type="parTxLTRAlign" val="l"/>
              <dgm:param type="txAnchorVert" val="b"/>
              <dgm:param type="txAnchorVertCh" val="b"/>
            </dgm:alg>
            <dgm:shape xmlns:r="http://schemas.openxmlformats.org/officeDocument/2006/relationships" type="rect" r:blip="">
              <dgm:adjLst/>
            </dgm:shape>
            <dgm:presOf axis="desOrSelf" ptType="node"/>
            <dgm:constrLst>
              <dgm:constr type="lMarg" refType="primFontSz" fact="0"/>
              <dgm:constr type="rMarg" refType="primFontSz" fact="0"/>
              <dgm:constr type="tMarg" refType="primFontSz" fact="0"/>
              <dgm:constr type="bMarg" refType="primFontSz" fact="0"/>
            </dgm:constrLst>
            <dgm:ruleLst>
              <dgm:rule type="primFontSz" val="5" fact="NaN" max="NaN"/>
            </dgm:ruleLst>
          </dgm:layoutNode>
        </dgm:forEach>
        <dgm:forEach name="Name22" axis="ch" ptType="node" st="2" cnt="1">
          <dgm:layoutNode name="Child2Accent1" styleLbl="alignNode1">
            <dgm:alg type="sp"/>
            <dgm:shape xmlns:r="http://schemas.openxmlformats.org/officeDocument/2006/relationships" type="ellipse" r:blip="">
              <dgm:adjLst/>
            </dgm:shape>
            <dgm:presOf/>
          </dgm:layoutNode>
          <dgm:layoutNode name="Child2Accent2" styleLbl="alignNode1">
            <dgm:alg type="sp"/>
            <dgm:shape xmlns:r="http://schemas.openxmlformats.org/officeDocument/2006/relationships" type="ellipse" r:blip="">
              <dgm:adjLst/>
            </dgm:shape>
            <dgm:presOf/>
          </dgm:layoutNode>
          <dgm:layoutNode name="Child2Accent3" styleLbl="alignNode1">
            <dgm:alg type="sp"/>
            <dgm:shape xmlns:r="http://schemas.openxmlformats.org/officeDocument/2006/relationships" type="ellipse" r:blip="">
              <dgm:adjLst/>
            </dgm:shape>
            <dgm:presOf/>
          </dgm:layoutNode>
          <dgm:layoutNode name="Child2Accent4" styleLbl="alignNode1">
            <dgm:alg type="sp"/>
            <dgm:shape xmlns:r="http://schemas.openxmlformats.org/officeDocument/2006/relationships" type="ellipse" r:blip="">
              <dgm:adjLst/>
            </dgm:shape>
            <dgm:presOf/>
          </dgm:layoutNode>
          <dgm:layoutNode name="Child2Accent5" styleLbl="alignNode1">
            <dgm:alg type="sp"/>
            <dgm:shape xmlns:r="http://schemas.openxmlformats.org/officeDocument/2006/relationships" type="ellipse" r:blip="">
              <dgm:adjLst/>
            </dgm:shape>
            <dgm:presOf/>
          </dgm:layoutNode>
          <dgm:layoutNode name="Child2Accent6" styleLbl="alignNode1">
            <dgm:alg type="sp"/>
            <dgm:shape xmlns:r="http://schemas.openxmlformats.org/officeDocument/2006/relationships" type="ellipse" r:blip="">
              <dgm:adjLst/>
            </dgm:shape>
            <dgm:presOf/>
          </dgm:layoutNode>
          <dgm:layoutNode name="Child2Accent7" styleLbl="alignNode1">
            <dgm:alg type="sp"/>
            <dgm:shape xmlns:r="http://schemas.openxmlformats.org/officeDocument/2006/relationships" type="ellipse" r:blip="">
              <dgm:adjLst/>
            </dgm:shape>
            <dgm:presOf/>
          </dgm:layoutNode>
          <dgm:layoutNode name="Child2" styleLbl="revTx">
            <dgm:varLst>
              <dgm:chMax/>
              <dgm:chPref val="0"/>
              <dgm:bulletEnabled val="1"/>
            </dgm:varLst>
            <dgm:alg type="tx">
              <dgm:param type="parTxLTRAlign" val="l"/>
              <dgm:param type="txAnchorVert" val="b"/>
              <dgm:param type="txAnchorVertCh" val="b"/>
            </dgm:alg>
            <dgm:shape xmlns:r="http://schemas.openxmlformats.org/officeDocument/2006/relationships" type="rect" r:blip="">
              <dgm:adjLst/>
            </dgm:shape>
            <dgm:presOf axis="desOrSelf" ptType="node"/>
            <dgm:constrLst>
              <dgm:constr type="lMarg" refType="primFontSz" fact="0"/>
              <dgm:constr type="rMarg" refType="primFontSz" fact="0"/>
              <dgm:constr type="tMarg" refType="primFontSz" fact="0"/>
              <dgm:constr type="bMarg" refType="primFontSz" fact="0"/>
            </dgm:constrLst>
            <dgm:ruleLst>
              <dgm:rule type="primFontSz" val="5" fact="NaN" max="NaN"/>
            </dgm:ruleLst>
          </dgm:layoutNode>
        </dgm:forEach>
        <dgm:forEach name="Name23" axis="ch" ptType="node" st="3" cnt="1">
          <dgm:layoutNode name="Child3Accent1" styleLbl="alignNode1">
            <dgm:alg type="sp"/>
            <dgm:shape xmlns:r="http://schemas.openxmlformats.org/officeDocument/2006/relationships" type="ellipse" r:blip="">
              <dgm:adjLst/>
            </dgm:shape>
            <dgm:presOf/>
          </dgm:layoutNode>
          <dgm:layoutNode name="Child3Accent2" styleLbl="alignNode1">
            <dgm:alg type="sp"/>
            <dgm:shape xmlns:r="http://schemas.openxmlformats.org/officeDocument/2006/relationships" type="ellipse" r:blip="">
              <dgm:adjLst/>
            </dgm:shape>
            <dgm:presOf/>
          </dgm:layoutNode>
          <dgm:layoutNode name="Child3Accent3" styleLbl="alignNode1">
            <dgm:alg type="sp"/>
            <dgm:shape xmlns:r="http://schemas.openxmlformats.org/officeDocument/2006/relationships" type="ellipse" r:blip="">
              <dgm:adjLst/>
            </dgm:shape>
            <dgm:presOf/>
          </dgm:layoutNode>
          <dgm:layoutNode name="Child3Accent4" styleLbl="alignNode1">
            <dgm:alg type="sp"/>
            <dgm:shape xmlns:r="http://schemas.openxmlformats.org/officeDocument/2006/relationships" type="ellipse" r:blip="">
              <dgm:adjLst/>
            </dgm:shape>
            <dgm:presOf/>
          </dgm:layoutNode>
          <dgm:layoutNode name="Child3Accent5" styleLbl="alignNode1">
            <dgm:alg type="sp"/>
            <dgm:shape xmlns:r="http://schemas.openxmlformats.org/officeDocument/2006/relationships" type="ellipse" r:blip="">
              <dgm:adjLst/>
            </dgm:shape>
            <dgm:presOf/>
          </dgm:layoutNode>
          <dgm:layoutNode name="Child3Accent6" styleLbl="alignNode1">
            <dgm:alg type="sp"/>
            <dgm:shape xmlns:r="http://schemas.openxmlformats.org/officeDocument/2006/relationships" type="ellipse" r:blip="">
              <dgm:adjLst/>
            </dgm:shape>
            <dgm:presOf/>
          </dgm:layoutNode>
          <dgm:layoutNode name="Child3Accent7" styleLbl="alignNode1">
            <dgm:alg type="sp"/>
            <dgm:shape xmlns:r="http://schemas.openxmlformats.org/officeDocument/2006/relationships" type="ellipse" r:blip="">
              <dgm:adjLst/>
            </dgm:shape>
            <dgm:presOf/>
          </dgm:layoutNode>
          <dgm:layoutNode name="Child3" styleLbl="revTx">
            <dgm:varLst>
              <dgm:chMax/>
              <dgm:chPref val="0"/>
              <dgm:bulletEnabled val="1"/>
            </dgm:varLst>
            <dgm:alg type="tx">
              <dgm:param type="parTxLTRAlign" val="l"/>
              <dgm:param type="txAnchorVert" val="b"/>
              <dgm:param type="txAnchorVertCh" val="b"/>
            </dgm:alg>
            <dgm:shape xmlns:r="http://schemas.openxmlformats.org/officeDocument/2006/relationships" type="rect" r:blip="">
              <dgm:adjLst/>
            </dgm:shape>
            <dgm:presOf axis="desOrSelf" ptType="node"/>
            <dgm:constrLst>
              <dgm:constr type="lMarg" refType="primFontSz" fact="0"/>
              <dgm:constr type="rMarg" refType="primFontSz" fact="0"/>
              <dgm:constr type="tMarg" refType="primFontSz" fact="0"/>
              <dgm:constr type="bMarg" refType="primFontSz" fact="0"/>
            </dgm:constrLst>
            <dgm:ruleLst>
              <dgm:rule type="primFontSz" val="5" fact="NaN" max="NaN"/>
            </dgm:ruleLst>
          </dgm:layoutNode>
        </dgm:forEach>
        <dgm:forEach name="Name24" axis="ch" ptType="node" st="4" cnt="1">
          <dgm:layoutNode name="Child4Accent1" styleLbl="alignNode1">
            <dgm:alg type="sp"/>
            <dgm:shape xmlns:r="http://schemas.openxmlformats.org/officeDocument/2006/relationships" type="ellipse" r:blip="">
              <dgm:adjLst/>
            </dgm:shape>
            <dgm:presOf/>
          </dgm:layoutNode>
          <dgm:layoutNode name="Child4Accent2" styleLbl="alignNode1">
            <dgm:alg type="sp"/>
            <dgm:shape xmlns:r="http://schemas.openxmlformats.org/officeDocument/2006/relationships" type="ellipse" r:blip="">
              <dgm:adjLst/>
            </dgm:shape>
            <dgm:presOf/>
          </dgm:layoutNode>
          <dgm:layoutNode name="Child4Accent3" styleLbl="alignNode1">
            <dgm:alg type="sp"/>
            <dgm:shape xmlns:r="http://schemas.openxmlformats.org/officeDocument/2006/relationships" type="ellipse" r:blip="">
              <dgm:adjLst/>
            </dgm:shape>
            <dgm:presOf/>
          </dgm:layoutNode>
          <dgm:layoutNode name="Child4Accent4" styleLbl="alignNode1">
            <dgm:alg type="sp"/>
            <dgm:shape xmlns:r="http://schemas.openxmlformats.org/officeDocument/2006/relationships" type="ellipse" r:blip="">
              <dgm:adjLst/>
            </dgm:shape>
            <dgm:presOf/>
          </dgm:layoutNode>
          <dgm:layoutNode name="Child4Accent5" styleLbl="alignNode1">
            <dgm:alg type="sp"/>
            <dgm:shape xmlns:r="http://schemas.openxmlformats.org/officeDocument/2006/relationships" type="ellipse" r:blip="">
              <dgm:adjLst/>
            </dgm:shape>
            <dgm:presOf/>
          </dgm:layoutNode>
          <dgm:layoutNode name="Child4Accent6" styleLbl="alignNode1">
            <dgm:alg type="sp"/>
            <dgm:shape xmlns:r="http://schemas.openxmlformats.org/officeDocument/2006/relationships" type="ellipse" r:blip="">
              <dgm:adjLst/>
            </dgm:shape>
            <dgm:presOf/>
          </dgm:layoutNode>
          <dgm:layoutNode name="Child4Accent7" styleLbl="alignNode1">
            <dgm:alg type="sp"/>
            <dgm:shape xmlns:r="http://schemas.openxmlformats.org/officeDocument/2006/relationships" type="ellipse" r:blip="">
              <dgm:adjLst/>
            </dgm:shape>
            <dgm:presOf/>
          </dgm:layoutNode>
          <dgm:layoutNode name="Child4Accent8" styleLbl="alignNode1">
            <dgm:alg type="sp"/>
            <dgm:shape xmlns:r="http://schemas.openxmlformats.org/officeDocument/2006/relationships" type="ellipse" r:blip="">
              <dgm:adjLst/>
            </dgm:shape>
            <dgm:presOf/>
          </dgm:layoutNode>
          <dgm:layoutNode name="Child4" styleLbl="revTx">
            <dgm:varLst>
              <dgm:chMax/>
              <dgm:chPref val="0"/>
              <dgm:bulletEnabled val="1"/>
            </dgm:varLst>
            <dgm:alg type="tx">
              <dgm:param type="parTxLTRAlign" val="l"/>
              <dgm:param type="txAnchorVert" val="b"/>
              <dgm:param type="txAnchorVertCh" val="b"/>
            </dgm:alg>
            <dgm:shape xmlns:r="http://schemas.openxmlformats.org/officeDocument/2006/relationships" type="rect" r:blip="">
              <dgm:adjLst/>
            </dgm:shape>
            <dgm:presOf axis="desOrSelf" ptType="node"/>
            <dgm:constrLst>
              <dgm:constr type="lMarg" refType="primFontSz" fact="0"/>
              <dgm:constr type="rMarg" refType="primFontSz" fact="0"/>
              <dgm:constr type="tMarg" refType="primFontSz" fact="0"/>
              <dgm:constr type="bMarg" refType="primFontSz" fact="0"/>
            </dgm:constrLst>
            <dgm:ruleLst>
              <dgm:rule type="primFontSz" val="5" fact="NaN" max="NaN"/>
            </dgm:ruleLst>
          </dgm:layoutNode>
        </dgm:forEach>
        <dgm:forEach name="Name25" axis="ch" ptType="node" st="5" cnt="1">
          <dgm:layoutNode name="Child5Accent1" styleLbl="alignNode1">
            <dgm:alg type="sp"/>
            <dgm:shape xmlns:r="http://schemas.openxmlformats.org/officeDocument/2006/relationships" type="ellipse" r:blip="">
              <dgm:adjLst/>
            </dgm:shape>
            <dgm:presOf/>
          </dgm:layoutNode>
          <dgm:layoutNode name="Child5Accent2" styleLbl="alignNode1">
            <dgm:alg type="sp"/>
            <dgm:shape xmlns:r="http://schemas.openxmlformats.org/officeDocument/2006/relationships" type="ellipse" r:blip="">
              <dgm:adjLst/>
            </dgm:shape>
            <dgm:presOf/>
          </dgm:layoutNode>
          <dgm:layoutNode name="Child5Accent3" styleLbl="alignNode1">
            <dgm:alg type="sp"/>
            <dgm:shape xmlns:r="http://schemas.openxmlformats.org/officeDocument/2006/relationships" type="ellipse" r:blip="">
              <dgm:adjLst/>
            </dgm:shape>
            <dgm:presOf/>
          </dgm:layoutNode>
          <dgm:layoutNode name="Child5Accent4" styleLbl="alignNode1">
            <dgm:alg type="sp"/>
            <dgm:shape xmlns:r="http://schemas.openxmlformats.org/officeDocument/2006/relationships" type="ellipse" r:blip="">
              <dgm:adjLst/>
            </dgm:shape>
            <dgm:presOf/>
          </dgm:layoutNode>
          <dgm:layoutNode name="Child5Accent5" styleLbl="alignNode1">
            <dgm:alg type="sp"/>
            <dgm:shape xmlns:r="http://schemas.openxmlformats.org/officeDocument/2006/relationships" type="ellipse" r:blip="">
              <dgm:adjLst/>
            </dgm:shape>
            <dgm:presOf/>
          </dgm:layoutNode>
          <dgm:layoutNode name="Child5Accent6" styleLbl="alignNode1">
            <dgm:alg type="sp"/>
            <dgm:shape xmlns:r="http://schemas.openxmlformats.org/officeDocument/2006/relationships" type="ellipse" r:blip="">
              <dgm:adjLst/>
            </dgm:shape>
            <dgm:presOf/>
          </dgm:layoutNode>
          <dgm:layoutNode name="Child5Accent7" styleLbl="alignNode1">
            <dgm:alg type="sp"/>
            <dgm:shape xmlns:r="http://schemas.openxmlformats.org/officeDocument/2006/relationships" type="ellipse" r:blip="">
              <dgm:adjLst/>
            </dgm:shape>
            <dgm:presOf/>
          </dgm:layoutNode>
          <dgm:layoutNode name="Child5Accent8" styleLbl="alignNode1">
            <dgm:alg type="sp"/>
            <dgm:shape xmlns:r="http://schemas.openxmlformats.org/officeDocument/2006/relationships" type="ellipse" r:blip="">
              <dgm:adjLst/>
            </dgm:shape>
            <dgm:presOf/>
          </dgm:layoutNode>
          <dgm:layoutNode name="Child5Accent9" styleLbl="alignNode1">
            <dgm:alg type="sp"/>
            <dgm:shape xmlns:r="http://schemas.openxmlformats.org/officeDocument/2006/relationships" type="ellipse" r:blip="">
              <dgm:adjLst/>
            </dgm:shape>
            <dgm:presOf/>
          </dgm:layoutNode>
          <dgm:layoutNode name="Child5" styleLbl="revTx">
            <dgm:varLst>
              <dgm:chMax/>
              <dgm:chPref val="0"/>
              <dgm:bulletEnabled val="1"/>
            </dgm:varLst>
            <dgm:alg type="tx">
              <dgm:param type="parTxLTRAlign" val="l"/>
              <dgm:param type="txAnchorVert" val="b"/>
              <dgm:param type="txAnchorVertCh" val="b"/>
            </dgm:alg>
            <dgm:shape xmlns:r="http://schemas.openxmlformats.org/officeDocument/2006/relationships" type="rect" r:blip="">
              <dgm:adjLst/>
            </dgm:shape>
            <dgm:presOf axis="desOrSelf" ptType="node"/>
            <dgm:constrLst>
              <dgm:constr type="lMarg" refType="primFontSz" fact="0"/>
              <dgm:constr type="rMarg" refType="primFontSz" fact="0"/>
              <dgm:constr type="tMarg" refType="primFontSz" fact="0"/>
              <dgm:constr type="bMarg" refType="primFontSz" fact="0"/>
            </dgm:constrLst>
            <dgm:ruleLst>
              <dgm:rule type="primFontSz" val="5" fact="NaN" max="NaN"/>
            </dgm:ruleLst>
          </dgm:layoutNode>
        </dgm:forEach>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33943" cy="351155"/>
          </a:xfrm>
          <a:prstGeom prst="rect">
            <a:avLst/>
          </a:prstGeom>
        </p:spPr>
        <p:txBody>
          <a:bodyPr vert="horz" lIns="93324" tIns="46662" rIns="93324" bIns="46662" rtlCol="0"/>
          <a:lstStyle>
            <a:lvl1pPr algn="l">
              <a:defRPr sz="1200"/>
            </a:lvl1pPr>
          </a:lstStyle>
          <a:p>
            <a:endParaRPr lang="en-US"/>
          </a:p>
        </p:txBody>
      </p:sp>
      <p:sp>
        <p:nvSpPr>
          <p:cNvPr id="3" name="Date Placeholder 2"/>
          <p:cNvSpPr>
            <a:spLocks noGrp="1"/>
          </p:cNvSpPr>
          <p:nvPr>
            <p:ph type="dt" sz="quarter" idx="1"/>
          </p:nvPr>
        </p:nvSpPr>
        <p:spPr>
          <a:xfrm>
            <a:off x="5273003" y="0"/>
            <a:ext cx="4033943" cy="351155"/>
          </a:xfrm>
          <a:prstGeom prst="rect">
            <a:avLst/>
          </a:prstGeom>
        </p:spPr>
        <p:txBody>
          <a:bodyPr vert="horz" lIns="93324" tIns="46662" rIns="93324" bIns="46662" rtlCol="0"/>
          <a:lstStyle>
            <a:lvl1pPr algn="r">
              <a:defRPr sz="1200"/>
            </a:lvl1pPr>
          </a:lstStyle>
          <a:p>
            <a:fld id="{DC680012-5AD7-6D43-A89E-F5CDECF11593}" type="datetimeFigureOut">
              <a:rPr lang="en-US" smtClean="0"/>
              <a:t>4/5/2018</a:t>
            </a:fld>
            <a:endParaRPr lang="en-US"/>
          </a:p>
        </p:txBody>
      </p:sp>
      <p:sp>
        <p:nvSpPr>
          <p:cNvPr id="4" name="Footer Placeholder 3"/>
          <p:cNvSpPr>
            <a:spLocks noGrp="1"/>
          </p:cNvSpPr>
          <p:nvPr>
            <p:ph type="ftr" sz="quarter" idx="2"/>
          </p:nvPr>
        </p:nvSpPr>
        <p:spPr>
          <a:xfrm>
            <a:off x="0" y="6670726"/>
            <a:ext cx="4033943" cy="351155"/>
          </a:xfrm>
          <a:prstGeom prst="rect">
            <a:avLst/>
          </a:prstGeom>
        </p:spPr>
        <p:txBody>
          <a:bodyPr vert="horz" lIns="93324" tIns="46662" rIns="93324" bIns="46662" rtlCol="0" anchor="b"/>
          <a:lstStyle>
            <a:lvl1pPr algn="l">
              <a:defRPr sz="1200"/>
            </a:lvl1pPr>
          </a:lstStyle>
          <a:p>
            <a:endParaRPr lang="en-US"/>
          </a:p>
        </p:txBody>
      </p:sp>
      <p:sp>
        <p:nvSpPr>
          <p:cNvPr id="5" name="Slide Number Placeholder 4"/>
          <p:cNvSpPr>
            <a:spLocks noGrp="1"/>
          </p:cNvSpPr>
          <p:nvPr>
            <p:ph type="sldNum" sz="quarter" idx="3"/>
          </p:nvPr>
        </p:nvSpPr>
        <p:spPr>
          <a:xfrm>
            <a:off x="5273003" y="6670726"/>
            <a:ext cx="4033943" cy="351155"/>
          </a:xfrm>
          <a:prstGeom prst="rect">
            <a:avLst/>
          </a:prstGeom>
        </p:spPr>
        <p:txBody>
          <a:bodyPr vert="horz" lIns="93324" tIns="46662" rIns="93324" bIns="46662" rtlCol="0" anchor="b"/>
          <a:lstStyle>
            <a:lvl1pPr algn="r">
              <a:defRPr sz="1200"/>
            </a:lvl1pPr>
          </a:lstStyle>
          <a:p>
            <a:fld id="{6B7277EC-A3DB-B94A-B677-DBB4EA0F01DA}" type="slidenum">
              <a:rPr lang="en-US" smtClean="0"/>
              <a:t>‹#›</a:t>
            </a:fld>
            <a:endParaRPr lang="en-US"/>
          </a:p>
        </p:txBody>
      </p:sp>
    </p:spTree>
    <p:extLst>
      <p:ext uri="{BB962C8B-B14F-4D97-AF65-F5344CB8AC3E}">
        <p14:creationId xmlns:p14="http://schemas.microsoft.com/office/powerpoint/2010/main" val="310912129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33943" cy="351155"/>
          </a:xfrm>
          <a:prstGeom prst="rect">
            <a:avLst/>
          </a:prstGeom>
        </p:spPr>
        <p:txBody>
          <a:bodyPr vert="horz" lIns="93324" tIns="46662" rIns="93324" bIns="46662" rtlCol="0"/>
          <a:lstStyle>
            <a:lvl1pPr algn="l">
              <a:defRPr sz="1200"/>
            </a:lvl1pPr>
          </a:lstStyle>
          <a:p>
            <a:endParaRPr lang="en-US"/>
          </a:p>
        </p:txBody>
      </p:sp>
      <p:sp>
        <p:nvSpPr>
          <p:cNvPr id="3" name="Date Placeholder 2"/>
          <p:cNvSpPr>
            <a:spLocks noGrp="1"/>
          </p:cNvSpPr>
          <p:nvPr>
            <p:ph type="dt" idx="1"/>
          </p:nvPr>
        </p:nvSpPr>
        <p:spPr>
          <a:xfrm>
            <a:off x="5273541" y="0"/>
            <a:ext cx="4033943" cy="351155"/>
          </a:xfrm>
          <a:prstGeom prst="rect">
            <a:avLst/>
          </a:prstGeom>
        </p:spPr>
        <p:txBody>
          <a:bodyPr vert="horz" lIns="93324" tIns="46662" rIns="93324" bIns="46662" rtlCol="0"/>
          <a:lstStyle>
            <a:lvl1pPr algn="r">
              <a:defRPr sz="1200"/>
            </a:lvl1pPr>
          </a:lstStyle>
          <a:p>
            <a:fld id="{BBE19A7F-F9D9-4EB5-926F-6263E3D1D612}" type="datetimeFigureOut">
              <a:rPr lang="en-US" smtClean="0"/>
              <a:t>4/5/2018</a:t>
            </a:fld>
            <a:endParaRPr lang="en-US"/>
          </a:p>
        </p:txBody>
      </p:sp>
      <p:sp>
        <p:nvSpPr>
          <p:cNvPr id="4" name="Slide Image Placeholder 3"/>
          <p:cNvSpPr>
            <a:spLocks noGrp="1" noRot="1" noChangeAspect="1"/>
          </p:cNvSpPr>
          <p:nvPr>
            <p:ph type="sldImg" idx="2"/>
          </p:nvPr>
        </p:nvSpPr>
        <p:spPr>
          <a:xfrm>
            <a:off x="2900363" y="527050"/>
            <a:ext cx="3509962" cy="2633663"/>
          </a:xfrm>
          <a:prstGeom prst="rect">
            <a:avLst/>
          </a:prstGeom>
          <a:noFill/>
          <a:ln w="12700">
            <a:solidFill>
              <a:prstClr val="black"/>
            </a:solidFill>
          </a:ln>
        </p:spPr>
        <p:txBody>
          <a:bodyPr vert="horz" lIns="93324" tIns="46662" rIns="93324" bIns="46662" rtlCol="0" anchor="ctr"/>
          <a:lstStyle/>
          <a:p>
            <a:endParaRPr lang="en-US"/>
          </a:p>
        </p:txBody>
      </p:sp>
      <p:sp>
        <p:nvSpPr>
          <p:cNvPr id="5" name="Notes Placeholder 4"/>
          <p:cNvSpPr>
            <a:spLocks noGrp="1"/>
          </p:cNvSpPr>
          <p:nvPr>
            <p:ph type="body" sz="quarter" idx="3"/>
          </p:nvPr>
        </p:nvSpPr>
        <p:spPr>
          <a:xfrm>
            <a:off x="930910" y="3335972"/>
            <a:ext cx="7447280" cy="3160395"/>
          </a:xfrm>
          <a:prstGeom prst="rect">
            <a:avLst/>
          </a:prstGeom>
        </p:spPr>
        <p:txBody>
          <a:bodyPr vert="horz" lIns="93324" tIns="46662" rIns="93324" bIns="46662"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6670320"/>
            <a:ext cx="4033943" cy="351155"/>
          </a:xfrm>
          <a:prstGeom prst="rect">
            <a:avLst/>
          </a:prstGeom>
        </p:spPr>
        <p:txBody>
          <a:bodyPr vert="horz" lIns="93324" tIns="46662" rIns="93324" bIns="46662" rtlCol="0" anchor="b"/>
          <a:lstStyle>
            <a:lvl1pPr algn="l">
              <a:defRPr sz="1200"/>
            </a:lvl1pPr>
          </a:lstStyle>
          <a:p>
            <a:endParaRPr lang="en-US"/>
          </a:p>
        </p:txBody>
      </p:sp>
      <p:sp>
        <p:nvSpPr>
          <p:cNvPr id="7" name="Slide Number Placeholder 6"/>
          <p:cNvSpPr>
            <a:spLocks noGrp="1"/>
          </p:cNvSpPr>
          <p:nvPr>
            <p:ph type="sldNum" sz="quarter" idx="5"/>
          </p:nvPr>
        </p:nvSpPr>
        <p:spPr>
          <a:xfrm>
            <a:off x="5273541" y="6670320"/>
            <a:ext cx="4033943" cy="351155"/>
          </a:xfrm>
          <a:prstGeom prst="rect">
            <a:avLst/>
          </a:prstGeom>
        </p:spPr>
        <p:txBody>
          <a:bodyPr vert="horz" lIns="93324" tIns="46662" rIns="93324" bIns="46662" rtlCol="0" anchor="b"/>
          <a:lstStyle>
            <a:lvl1pPr algn="r">
              <a:defRPr sz="1200"/>
            </a:lvl1pPr>
          </a:lstStyle>
          <a:p>
            <a:fld id="{1AE5E426-731A-43D6-A814-34DD312249D4}" type="slidenum">
              <a:rPr lang="en-US" smtClean="0"/>
              <a:t>‹#›</a:t>
            </a:fld>
            <a:endParaRPr lang="en-US"/>
          </a:p>
        </p:txBody>
      </p:sp>
    </p:spTree>
    <p:extLst>
      <p:ext uri="{BB962C8B-B14F-4D97-AF65-F5344CB8AC3E}">
        <p14:creationId xmlns:p14="http://schemas.microsoft.com/office/powerpoint/2010/main" val="22958455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AE5E426-731A-43D6-A814-34DD312249D4}" type="slidenum">
              <a:rPr lang="en-US" smtClean="0"/>
              <a:t>4</a:t>
            </a:fld>
            <a:endParaRPr lang="en-US"/>
          </a:p>
        </p:txBody>
      </p:sp>
    </p:spTree>
    <p:extLst>
      <p:ext uri="{BB962C8B-B14F-4D97-AF65-F5344CB8AC3E}">
        <p14:creationId xmlns:p14="http://schemas.microsoft.com/office/powerpoint/2010/main" val="10490195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3000" dirty="0" smtClean="0"/>
              <a:t>All halls who participated in a Discernment Dinner thought it was an excellent event and would like to see it’s continuation.  There have been six dinners this academic year with  120 students in attendance. </a:t>
            </a:r>
          </a:p>
          <a:p>
            <a:endParaRPr lang="en-US" sz="3000" dirty="0" smtClean="0"/>
          </a:p>
          <a:p>
            <a:r>
              <a:rPr lang="en-US" sz="3000" dirty="0" smtClean="0"/>
              <a:t>The halls with faculty fellows spoke most favorably about the important relationship between the hall fellow and hall residents. </a:t>
            </a:r>
          </a:p>
          <a:p>
            <a:pPr lvl="1"/>
            <a:r>
              <a:rPr lang="en-US" sz="2600" dirty="0" smtClean="0"/>
              <a:t>“We have great relationships with two faculty fellows.  They have involved our women in their research and have been excellent role models.”  </a:t>
            </a:r>
          </a:p>
          <a:p>
            <a:pPr lvl="1"/>
            <a:r>
              <a:rPr lang="en-US" sz="2600" dirty="0" smtClean="0"/>
              <a:t>“Our hall fellow has a dynamic relationship with the men in our hall.  He is an integral part of the hall experience , and the majority of his interaction with our residents is outside the realm of academic lecturing.”  </a:t>
            </a:r>
          </a:p>
          <a:p>
            <a:endParaRPr lang="en-US" sz="3000" dirty="0" smtClean="0"/>
          </a:p>
          <a:p>
            <a:r>
              <a:rPr lang="en-US" sz="3000" dirty="0" smtClean="0"/>
              <a:t>The halls that have in-house tutoring enjoy the academic flavor it brings to the hall and some would like to broaden it to include areas other than math and engineering.  </a:t>
            </a:r>
          </a:p>
          <a:p>
            <a:endParaRPr lang="en-US" sz="3000" dirty="0" smtClean="0"/>
          </a:p>
          <a:p>
            <a:r>
              <a:rPr lang="en-US" sz="3000" dirty="0" smtClean="0"/>
              <a:t>Halls that use upper class students to help First-year students select majors/courses indicated that this is one of the best things they do to both engage upper class students and academically advise First-year students.</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1AE5E426-731A-43D6-A814-34DD312249D4}" type="slidenum">
              <a:rPr lang="en-US" smtClean="0"/>
              <a:t>5</a:t>
            </a:fld>
            <a:endParaRPr lang="en-US"/>
          </a:p>
        </p:txBody>
      </p:sp>
    </p:spTree>
    <p:extLst>
      <p:ext uri="{BB962C8B-B14F-4D97-AF65-F5344CB8AC3E}">
        <p14:creationId xmlns:p14="http://schemas.microsoft.com/office/powerpoint/2010/main" val="40131552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t>Benchmarked Institutions were chosen based on AAU Private Institution categorization  and recommendations from by Tom Burish, Don Pope-Davis, and Erin Hoffmann Harding.  </a:t>
            </a:r>
          </a:p>
          <a:p>
            <a:endParaRPr lang="en-US" dirty="0"/>
          </a:p>
        </p:txBody>
      </p:sp>
      <p:sp>
        <p:nvSpPr>
          <p:cNvPr id="4" name="Slide Number Placeholder 3"/>
          <p:cNvSpPr>
            <a:spLocks noGrp="1"/>
          </p:cNvSpPr>
          <p:nvPr>
            <p:ph type="sldNum" sz="quarter" idx="10"/>
          </p:nvPr>
        </p:nvSpPr>
        <p:spPr/>
        <p:txBody>
          <a:bodyPr/>
          <a:lstStyle/>
          <a:p>
            <a:fld id="{1AE5E426-731A-43D6-A814-34DD312249D4}" type="slidenum">
              <a:rPr lang="en-US" smtClean="0"/>
              <a:t>12</a:t>
            </a:fld>
            <a:endParaRPr lang="en-US"/>
          </a:p>
        </p:txBody>
      </p:sp>
    </p:spTree>
    <p:extLst>
      <p:ext uri="{BB962C8B-B14F-4D97-AF65-F5344CB8AC3E}">
        <p14:creationId xmlns:p14="http://schemas.microsoft.com/office/powerpoint/2010/main" val="310444568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lgn="ctr">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normAutofit/>
          </a:bodyPr>
          <a:lstStyle>
            <a:lvl1pPr marL="0" indent="0" algn="ctr">
              <a:buNone/>
              <a:defRPr sz="2400">
                <a:solidFill>
                  <a:srgbClr val="002B5C"/>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07B2937C-D667-4F76-BF26-52DBF79D8458}" type="datetime1">
              <a:rPr lang="en-US" smtClean="0"/>
              <a:t>4/5/2018</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nchor="ctr"/>
          <a:lstStyle>
            <a:lvl1pPr algn="ctr">
              <a:defRPr sz="1100" b="0" i="0">
                <a:solidFill>
                  <a:srgbClr val="002B5C"/>
                </a:solidFill>
                <a:latin typeface="Arial"/>
                <a:cs typeface="Arial"/>
              </a:defRPr>
            </a:lvl1pPr>
          </a:lstStyle>
          <a:p>
            <a:endParaRPr lang="en-US"/>
          </a:p>
        </p:txBody>
      </p:sp>
      <p:sp>
        <p:nvSpPr>
          <p:cNvPr id="6" name="Slide Number Placeholder 5"/>
          <p:cNvSpPr>
            <a:spLocks noGrp="1"/>
          </p:cNvSpPr>
          <p:nvPr>
            <p:ph type="sldNum" sz="quarter" idx="12"/>
          </p:nvPr>
        </p:nvSpPr>
        <p:spPr/>
        <p:txBody>
          <a:bodyPr/>
          <a:lstStyle/>
          <a:p>
            <a:fld id="{3BB6BF2F-1907-9045-956D-09045D16B3C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333827F-6190-4405-A448-3FC2BFFEFED7}" type="datetime1">
              <a:rPr lang="en-US" smtClean="0"/>
              <a:t>4/5/2018</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nchor="ctr"/>
          <a:lstStyle>
            <a:lvl1pPr algn="ctr">
              <a:defRPr sz="1100" b="0" i="0">
                <a:solidFill>
                  <a:srgbClr val="002B5C"/>
                </a:solidFill>
                <a:latin typeface="Arial"/>
                <a:cs typeface="Arial"/>
              </a:defRPr>
            </a:lvl1pPr>
          </a:lstStyle>
          <a:p>
            <a:endParaRPr lang="en-US"/>
          </a:p>
        </p:txBody>
      </p:sp>
      <p:sp>
        <p:nvSpPr>
          <p:cNvPr id="6" name="Slide Number Placeholder 5"/>
          <p:cNvSpPr>
            <a:spLocks noGrp="1"/>
          </p:cNvSpPr>
          <p:nvPr>
            <p:ph type="sldNum" sz="quarter" idx="12"/>
          </p:nvPr>
        </p:nvSpPr>
        <p:spPr/>
        <p:txBody>
          <a:bodyPr/>
          <a:lstStyle/>
          <a:p>
            <a:fld id="{3BB6BF2F-1907-9045-956D-09045D16B3C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3810000"/>
            <a:ext cx="7772400" cy="2209800"/>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309813"/>
            <a:ext cx="7772400" cy="1500187"/>
          </a:xfrm>
        </p:spPr>
        <p:txBody>
          <a:bodyPr anchor="b"/>
          <a:lstStyle>
            <a:lvl1pPr marL="0" indent="0">
              <a:buNone/>
              <a:defRPr sz="2000">
                <a:solidFill>
                  <a:srgbClr val="002B5C"/>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722313" y="6356350"/>
            <a:ext cx="2133600" cy="365125"/>
          </a:xfrm>
        </p:spPr>
        <p:txBody>
          <a:bodyPr/>
          <a:lstStyle/>
          <a:p>
            <a:fld id="{EF9F6033-3B93-4738-80A2-7368EFBD93E7}" type="datetime1">
              <a:rPr lang="en-US" smtClean="0"/>
              <a:t>4/5/2018</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88CA406-D12D-4E42-A606-CB67F3FCD053}" type="datetime1">
              <a:rPr lang="en-US" smtClean="0"/>
              <a:t>4/5/2018</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nchor="ctr"/>
          <a:lstStyle>
            <a:lvl1pPr algn="ctr">
              <a:defRPr sz="1100" b="0" i="0">
                <a:solidFill>
                  <a:srgbClr val="002B5C"/>
                </a:solidFill>
                <a:latin typeface="Arial"/>
                <a:cs typeface="Arial"/>
              </a:defRPr>
            </a:lvl1pPr>
          </a:lstStyle>
          <a:p>
            <a:endParaRPr lang="en-US"/>
          </a:p>
        </p:txBody>
      </p:sp>
      <p:sp>
        <p:nvSpPr>
          <p:cNvPr id="7" name="Slide Number Placeholder 6"/>
          <p:cNvSpPr>
            <a:spLocks noGrp="1"/>
          </p:cNvSpPr>
          <p:nvPr>
            <p:ph type="sldNum" sz="quarter" idx="12"/>
          </p:nvPr>
        </p:nvSpPr>
        <p:spPr/>
        <p:txBody>
          <a:bodyPr/>
          <a:lstStyle/>
          <a:p>
            <a:fld id="{3BB6BF2F-1907-9045-956D-09045D16B3C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86C5327-D607-4B8B-8487-173420743B03}" type="datetime1">
              <a:rPr lang="en-US" smtClean="0"/>
              <a:t>4/5/2018</a:t>
            </a:fld>
            <a:endParaRPr lang="en-US"/>
          </a:p>
        </p:txBody>
      </p:sp>
      <p:sp>
        <p:nvSpPr>
          <p:cNvPr id="8" name="Footer Placeholder 7"/>
          <p:cNvSpPr>
            <a:spLocks noGrp="1"/>
          </p:cNvSpPr>
          <p:nvPr>
            <p:ph type="ftr" sz="quarter" idx="11"/>
          </p:nvPr>
        </p:nvSpPr>
        <p:spPr>
          <a:xfrm>
            <a:off x="3124200" y="6356350"/>
            <a:ext cx="2895600" cy="365125"/>
          </a:xfrm>
          <a:prstGeom prst="rect">
            <a:avLst/>
          </a:prstGeom>
        </p:spPr>
        <p:txBody>
          <a:bodyPr anchor="ctr"/>
          <a:lstStyle>
            <a:lvl1pPr algn="ctr">
              <a:defRPr sz="1100" b="0" i="0">
                <a:solidFill>
                  <a:srgbClr val="002B5C"/>
                </a:solidFill>
                <a:latin typeface="Arial"/>
                <a:cs typeface="Arial"/>
              </a:defRPr>
            </a:lvl1pPr>
          </a:lstStyle>
          <a:p>
            <a:endParaRPr lang="en-US"/>
          </a:p>
        </p:txBody>
      </p:sp>
      <p:sp>
        <p:nvSpPr>
          <p:cNvPr id="9" name="Slide Number Placeholder 8"/>
          <p:cNvSpPr>
            <a:spLocks noGrp="1"/>
          </p:cNvSpPr>
          <p:nvPr>
            <p:ph type="sldNum" sz="quarter" idx="12"/>
          </p:nvPr>
        </p:nvSpPr>
        <p:spPr/>
        <p:txBody>
          <a:bodyPr/>
          <a:lstStyle/>
          <a:p>
            <a:fld id="{3BB6BF2F-1907-9045-956D-09045D16B3C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990DC8B-324E-4057-846C-2CBB5C65A32E}" type="datetime1">
              <a:rPr lang="en-US" smtClean="0"/>
              <a:t>4/5/2018</a:t>
            </a:fld>
            <a:endParaRPr lang="en-US"/>
          </a:p>
        </p:txBody>
      </p:sp>
      <p:sp>
        <p:nvSpPr>
          <p:cNvPr id="4" name="Footer Placeholder 3"/>
          <p:cNvSpPr>
            <a:spLocks noGrp="1"/>
          </p:cNvSpPr>
          <p:nvPr>
            <p:ph type="ftr" sz="quarter" idx="11"/>
          </p:nvPr>
        </p:nvSpPr>
        <p:spPr>
          <a:xfrm>
            <a:off x="3124200" y="6356350"/>
            <a:ext cx="2895600" cy="365125"/>
          </a:xfrm>
          <a:prstGeom prst="rect">
            <a:avLst/>
          </a:prstGeom>
        </p:spPr>
        <p:txBody>
          <a:bodyPr anchor="ctr"/>
          <a:lstStyle>
            <a:lvl1pPr algn="ctr">
              <a:defRPr sz="1100" b="0" i="0">
                <a:solidFill>
                  <a:srgbClr val="002B5C"/>
                </a:solidFill>
                <a:latin typeface="Arial"/>
                <a:cs typeface="Arial"/>
              </a:defRPr>
            </a:lvl1pPr>
          </a:lstStyle>
          <a:p>
            <a:endParaRPr lang="en-US"/>
          </a:p>
        </p:txBody>
      </p:sp>
      <p:sp>
        <p:nvSpPr>
          <p:cNvPr id="5" name="Slide Number Placeholder 4"/>
          <p:cNvSpPr>
            <a:spLocks noGrp="1"/>
          </p:cNvSpPr>
          <p:nvPr>
            <p:ph type="sldNum" sz="quarter" idx="12"/>
          </p:nvPr>
        </p:nvSpPr>
        <p:spPr/>
        <p:txBody>
          <a:bodyPr/>
          <a:lstStyle/>
          <a:p>
            <a:fld id="{3BB6BF2F-1907-9045-956D-09045D16B3C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3E9E7B9-1D01-464D-826B-1F7E47296860}" type="datetime1">
              <a:rPr lang="en-US" smtClean="0"/>
              <a:t>4/5/2018</a:t>
            </a:fld>
            <a:endParaRPr lang="en-US"/>
          </a:p>
        </p:txBody>
      </p:sp>
      <p:sp>
        <p:nvSpPr>
          <p:cNvPr id="3" name="Footer Placeholder 2"/>
          <p:cNvSpPr>
            <a:spLocks noGrp="1"/>
          </p:cNvSpPr>
          <p:nvPr>
            <p:ph type="ftr" sz="quarter" idx="11"/>
          </p:nvPr>
        </p:nvSpPr>
        <p:spPr>
          <a:xfrm>
            <a:off x="3124200" y="6356350"/>
            <a:ext cx="2895600" cy="365125"/>
          </a:xfrm>
          <a:prstGeom prst="rect">
            <a:avLst/>
          </a:prstGeom>
        </p:spPr>
        <p:txBody>
          <a:bodyPr anchor="ctr"/>
          <a:lstStyle>
            <a:lvl1pPr algn="ctr">
              <a:defRPr sz="1100" b="0" i="0">
                <a:solidFill>
                  <a:srgbClr val="002B5C"/>
                </a:solidFill>
                <a:latin typeface="Arial"/>
                <a:cs typeface="Arial"/>
              </a:defRPr>
            </a:lvl1pPr>
          </a:lstStyle>
          <a:p>
            <a:endParaRPr lang="en-US"/>
          </a:p>
        </p:txBody>
      </p:sp>
      <p:sp>
        <p:nvSpPr>
          <p:cNvPr id="4" name="Slide Number Placeholder 3"/>
          <p:cNvSpPr>
            <a:spLocks noGrp="1"/>
          </p:cNvSpPr>
          <p:nvPr>
            <p:ph type="sldNum" sz="quarter" idx="12"/>
          </p:nvPr>
        </p:nvSpPr>
        <p:spPr/>
        <p:txBody>
          <a:bodyPr/>
          <a:lstStyle/>
          <a:p>
            <a:fld id="{3BB6BF2F-1907-9045-956D-09045D16B3C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10477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1371600"/>
            <a:ext cx="5111750" cy="4754563"/>
          </a:xfrm>
        </p:spPr>
        <p:txBody>
          <a:bodyPr/>
          <a:lstStyle>
            <a:lvl1pPr>
              <a:defRPr sz="2800"/>
            </a:lvl1pPr>
            <a:lvl2pPr>
              <a:defRPr sz="2400"/>
            </a:lvl2pPr>
            <a:lvl3pPr>
              <a:defRPr sz="2000"/>
            </a:lvl3pPr>
            <a:lvl4pPr>
              <a:defRPr sz="1600"/>
            </a:lvl4pPr>
            <a:lvl5pPr>
              <a:defRPr sz="14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2209800"/>
            <a:ext cx="3008313" cy="39163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C07E466-4E41-42EC-A09D-BCE619CE1FFD}" type="datetime1">
              <a:rPr lang="en-US" smtClean="0"/>
              <a:t>4/5/2018</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nchor="ctr"/>
          <a:lstStyle>
            <a:lvl1pPr algn="ctr">
              <a:defRPr sz="1100" b="0" i="0">
                <a:solidFill>
                  <a:srgbClr val="002B5C"/>
                </a:solidFill>
                <a:latin typeface="Arial"/>
                <a:cs typeface="Arial"/>
              </a:defRPr>
            </a:lvl1pPr>
          </a:lstStyle>
          <a:p>
            <a:endParaRPr lang="en-US"/>
          </a:p>
        </p:txBody>
      </p:sp>
      <p:sp>
        <p:nvSpPr>
          <p:cNvPr id="7" name="Slide Number Placeholder 6"/>
          <p:cNvSpPr>
            <a:spLocks noGrp="1"/>
          </p:cNvSpPr>
          <p:nvPr>
            <p:ph type="sldNum" sz="quarter" idx="12"/>
          </p:nvPr>
        </p:nvSpPr>
        <p:spPr/>
        <p:txBody>
          <a:bodyPr/>
          <a:lstStyle/>
          <a:p>
            <a:fld id="{3BB6BF2F-1907-9045-956D-09045D16B3C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5486400"/>
            <a:ext cx="5486400" cy="381000"/>
          </a:xfrm>
        </p:spPr>
        <p:txBody>
          <a:bodyPr anchor="b">
            <a:normAutofit/>
          </a:bodyPr>
          <a:lstStyle>
            <a:lvl1pPr algn="l">
              <a:defRPr sz="1600" b="1"/>
            </a:lvl1pPr>
          </a:lstStyle>
          <a:p>
            <a:r>
              <a:rPr lang="en-US" smtClean="0"/>
              <a:t>Click to edit Master title style</a:t>
            </a:r>
            <a:endParaRPr lang="en-US" dirty="0"/>
          </a:p>
        </p:txBody>
      </p:sp>
      <p:sp>
        <p:nvSpPr>
          <p:cNvPr id="3" name="Picture Placeholder 2"/>
          <p:cNvSpPr>
            <a:spLocks noGrp="1"/>
          </p:cNvSpPr>
          <p:nvPr>
            <p:ph type="pic" idx="1"/>
          </p:nvPr>
        </p:nvSpPr>
        <p:spPr>
          <a:xfrm>
            <a:off x="1792288" y="1371600"/>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792288" y="5867400"/>
            <a:ext cx="5486400" cy="381000"/>
          </a:xfrm>
        </p:spPr>
        <p:txBody>
          <a:bodyPr>
            <a:normAutofit/>
          </a:bodyPr>
          <a:lstStyle>
            <a:lvl1pPr marL="0" indent="0">
              <a:buNone/>
              <a:defRPr sz="11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B8CA126-D709-42AA-A0CF-C3BDBAB49A59}" type="datetime1">
              <a:rPr lang="en-US" smtClean="0"/>
              <a:t>4/5/2018</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nchor="ctr"/>
          <a:lstStyle>
            <a:lvl1pPr algn="ctr">
              <a:defRPr sz="1100" b="0" i="0">
                <a:solidFill>
                  <a:srgbClr val="002B5C"/>
                </a:solidFill>
                <a:latin typeface="Arial"/>
                <a:cs typeface="Arial"/>
              </a:defRPr>
            </a:lvl1pPr>
          </a:lstStyle>
          <a:p>
            <a:endParaRPr lang="en-US"/>
          </a:p>
        </p:txBody>
      </p:sp>
      <p:sp>
        <p:nvSpPr>
          <p:cNvPr id="7" name="Slide Number Placeholder 6"/>
          <p:cNvSpPr>
            <a:spLocks noGrp="1"/>
          </p:cNvSpPr>
          <p:nvPr>
            <p:ph type="sldNum" sz="quarter" idx="12"/>
          </p:nvPr>
        </p:nvSpPr>
        <p:spPr/>
        <p:txBody>
          <a:bodyPr/>
          <a:lstStyle/>
          <a:p>
            <a:fld id="{3BB6BF2F-1907-9045-956D-09045D16B3C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1"/>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381000"/>
            <a:ext cx="8305800" cy="9144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524000"/>
            <a:ext cx="8229600" cy="46021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100" b="0" i="0">
                <a:solidFill>
                  <a:srgbClr val="002B5C"/>
                </a:solidFill>
                <a:latin typeface="Arial"/>
                <a:cs typeface="Arial"/>
              </a:defRPr>
            </a:lvl1pPr>
          </a:lstStyle>
          <a:p>
            <a:fld id="{F878135E-DAEE-4DB5-8C1F-54A46B8650E0}" type="datetime1">
              <a:rPr lang="en-US" smtClean="0"/>
              <a:t>4/5/2018</a:t>
            </a:fld>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100">
                <a:solidFill>
                  <a:srgbClr val="002B5C"/>
                </a:solidFill>
                <a:latin typeface="Arial"/>
                <a:cs typeface="Arial"/>
              </a:defRPr>
            </a:lvl1pPr>
          </a:lstStyle>
          <a:p>
            <a:fld id="{3BB6BF2F-1907-9045-956D-09045D16B3C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Lst>
  <p:hf hdr="0" ftr="0" dt="0"/>
  <p:txStyles>
    <p:titleStyle>
      <a:lvl1pPr algn="l" defTabSz="457200" rtl="0" eaLnBrk="1" latinLnBrk="0" hangingPunct="1">
        <a:spcBef>
          <a:spcPct val="0"/>
        </a:spcBef>
        <a:buNone/>
        <a:defRPr sz="4000" b="0" i="0" kern="1200">
          <a:solidFill>
            <a:srgbClr val="002B5C"/>
          </a:solidFill>
          <a:latin typeface="Arial Bold"/>
          <a:ea typeface="+mj-ea"/>
          <a:cs typeface="Arial Bold"/>
        </a:defRPr>
      </a:lvl1pPr>
    </p:titleStyle>
    <p:bodyStyle>
      <a:lvl1pPr marL="342900" indent="-342900" algn="l" defTabSz="457200" rtl="0" eaLnBrk="1" latinLnBrk="0" hangingPunct="1">
        <a:spcBef>
          <a:spcPct val="20000"/>
        </a:spcBef>
        <a:buFont typeface="Arial"/>
        <a:buChar char="•"/>
        <a:defRPr sz="2800" b="0" i="0" kern="1200">
          <a:solidFill>
            <a:srgbClr val="002B5C"/>
          </a:solidFill>
          <a:latin typeface="Georgia"/>
          <a:ea typeface="+mn-ea"/>
          <a:cs typeface="Georgia"/>
        </a:defRPr>
      </a:lvl1pPr>
      <a:lvl2pPr marL="742950" indent="-285750" algn="l" defTabSz="457200" rtl="0" eaLnBrk="1" latinLnBrk="0" hangingPunct="1">
        <a:spcBef>
          <a:spcPct val="20000"/>
        </a:spcBef>
        <a:buFont typeface="Arial"/>
        <a:buChar char="–"/>
        <a:defRPr sz="2400" b="0" i="0" kern="1200">
          <a:solidFill>
            <a:srgbClr val="002B5C"/>
          </a:solidFill>
          <a:latin typeface="Georgia"/>
          <a:ea typeface="+mn-ea"/>
          <a:cs typeface="Georgia"/>
        </a:defRPr>
      </a:lvl2pPr>
      <a:lvl3pPr marL="1143000" indent="-228600" algn="l" defTabSz="457200" rtl="0" eaLnBrk="1" latinLnBrk="0" hangingPunct="1">
        <a:spcBef>
          <a:spcPct val="20000"/>
        </a:spcBef>
        <a:buFont typeface="Arial"/>
        <a:buChar char="•"/>
        <a:defRPr sz="2000" b="0" i="0" kern="1200">
          <a:solidFill>
            <a:srgbClr val="002B5C"/>
          </a:solidFill>
          <a:latin typeface="Georgia"/>
          <a:ea typeface="+mn-ea"/>
          <a:cs typeface="Georgia"/>
        </a:defRPr>
      </a:lvl3pPr>
      <a:lvl4pPr marL="1600200" indent="-228600" algn="l" defTabSz="457200" rtl="0" eaLnBrk="1" latinLnBrk="0" hangingPunct="1">
        <a:spcBef>
          <a:spcPct val="20000"/>
        </a:spcBef>
        <a:buFont typeface="Arial"/>
        <a:buChar char="–"/>
        <a:defRPr sz="1600" b="0" i="0" kern="1200">
          <a:solidFill>
            <a:srgbClr val="002B5C"/>
          </a:solidFill>
          <a:latin typeface="Georgia"/>
          <a:ea typeface="+mn-ea"/>
          <a:cs typeface="Georgia"/>
        </a:defRPr>
      </a:lvl4pPr>
      <a:lvl5pPr marL="2057400" indent="-228600" algn="l" defTabSz="457200" rtl="0" eaLnBrk="1" latinLnBrk="0" hangingPunct="1">
        <a:spcBef>
          <a:spcPct val="20000"/>
        </a:spcBef>
        <a:buFont typeface="Arial"/>
        <a:buChar char="»"/>
        <a:defRPr sz="1200" b="0" i="0" kern="1200">
          <a:solidFill>
            <a:srgbClr val="002B5C"/>
          </a:solidFill>
          <a:latin typeface="Georgia"/>
          <a:ea typeface="+mn-ea"/>
          <a:cs typeface="Georgi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omments" Target="../comments/commen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comments" Target="../comments/commen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omments" Target="../comments/comment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8" Type="http://schemas.openxmlformats.org/officeDocument/2006/relationships/diagramLayout" Target="../diagrams/layout3.xml"/><Relationship Id="rId3" Type="http://schemas.openxmlformats.org/officeDocument/2006/relationships/diagramLayout" Target="../diagrams/layout2.xml"/><Relationship Id="rId7" Type="http://schemas.openxmlformats.org/officeDocument/2006/relationships/diagramData" Target="../diagrams/data3.xml"/><Relationship Id="rId12" Type="http://schemas.openxmlformats.org/officeDocument/2006/relationships/comments" Target="../comments/comment4.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11" Type="http://schemas.microsoft.com/office/2007/relationships/diagramDrawing" Target="../diagrams/drawing3.xml"/><Relationship Id="rId5" Type="http://schemas.openxmlformats.org/officeDocument/2006/relationships/diagramColors" Target="../diagrams/colors2.xml"/><Relationship Id="rId10" Type="http://schemas.openxmlformats.org/officeDocument/2006/relationships/diagramColors" Target="../diagrams/colors3.xml"/><Relationship Id="rId4" Type="http://schemas.openxmlformats.org/officeDocument/2006/relationships/diagramQuickStyle" Target="../diagrams/quickStyle2.xml"/><Relationship Id="rId9" Type="http://schemas.openxmlformats.org/officeDocument/2006/relationships/diagramQuickStyle" Target="../diagrams/quickStyle3.xml"/></Relationships>
</file>

<file path=ppt/slides/_rels/slide9.xml.rels><?xml version="1.0" encoding="UTF-8" standalone="yes"?>
<Relationships xmlns="http://schemas.openxmlformats.org/package/2006/relationships"><Relationship Id="rId8" Type="http://schemas.openxmlformats.org/officeDocument/2006/relationships/diagramLayout" Target="../diagrams/layout5.xml"/><Relationship Id="rId3" Type="http://schemas.openxmlformats.org/officeDocument/2006/relationships/diagramLayout" Target="../diagrams/layout4.xml"/><Relationship Id="rId7" Type="http://schemas.openxmlformats.org/officeDocument/2006/relationships/diagramData" Target="../diagrams/data5.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11" Type="http://schemas.microsoft.com/office/2007/relationships/diagramDrawing" Target="../diagrams/drawing5.xml"/><Relationship Id="rId5" Type="http://schemas.openxmlformats.org/officeDocument/2006/relationships/diagramColors" Target="../diagrams/colors4.xml"/><Relationship Id="rId10" Type="http://schemas.openxmlformats.org/officeDocument/2006/relationships/diagramColors" Target="../diagrams/colors5.xml"/><Relationship Id="rId4" Type="http://schemas.openxmlformats.org/officeDocument/2006/relationships/diagramQuickStyle" Target="../diagrams/quickStyle4.xml"/><Relationship Id="rId9" Type="http://schemas.openxmlformats.org/officeDocument/2006/relationships/diagramQuickStyle" Target="../diagrams/quickStyle5.xml"/></Relationships>
</file>

<file path=ppt/slides/_rels/slide10.xml.rels><?xml version="1.0" encoding="UTF-8" standalone="yes"?>
<Relationships xmlns="http://schemas.openxmlformats.org/package/2006/relationships"><Relationship Id="rId2" Type="http://schemas.openxmlformats.org/officeDocument/2006/relationships/comments" Target="../comments/comment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16.png"/><Relationship Id="rId3" Type="http://schemas.openxmlformats.org/officeDocument/2006/relationships/image" Target="../media/image6.png"/><Relationship Id="rId7" Type="http://schemas.openxmlformats.org/officeDocument/2006/relationships/image" Target="../media/image10.png"/><Relationship Id="rId12" Type="http://schemas.openxmlformats.org/officeDocument/2006/relationships/image" Target="../media/image15.png"/><Relationship Id="rId2" Type="http://schemas.openxmlformats.org/officeDocument/2006/relationships/notesSlide" Target="../notesSlides/notesSlide3.xml"/><Relationship Id="rId16" Type="http://schemas.openxmlformats.org/officeDocument/2006/relationships/image" Target="../media/image19.png"/><Relationship Id="rId1" Type="http://schemas.openxmlformats.org/officeDocument/2006/relationships/slideLayout" Target="../slideLayouts/slideLayout2.xml"/><Relationship Id="rId6" Type="http://schemas.openxmlformats.org/officeDocument/2006/relationships/image" Target="../media/image9.png"/><Relationship Id="rId11" Type="http://schemas.openxmlformats.org/officeDocument/2006/relationships/image" Target="../media/image14.png"/><Relationship Id="rId5" Type="http://schemas.openxmlformats.org/officeDocument/2006/relationships/image" Target="../media/image8.png"/><Relationship Id="rId15" Type="http://schemas.openxmlformats.org/officeDocument/2006/relationships/image" Target="../media/image18.png"/><Relationship Id="rId10" Type="http://schemas.openxmlformats.org/officeDocument/2006/relationships/image" Target="../media/image13.png"/><Relationship Id="rId4" Type="http://schemas.openxmlformats.org/officeDocument/2006/relationships/image" Target="../media/image7.png"/><Relationship Id="rId9" Type="http://schemas.openxmlformats.org/officeDocument/2006/relationships/image" Target="../media/image12.png"/><Relationship Id="rId14" Type="http://schemas.openxmlformats.org/officeDocument/2006/relationships/image" Target="../media/image17.png"/></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8601" y="533400"/>
            <a:ext cx="9718131" cy="6332982"/>
          </a:xfrm>
          <a:prstGeom prst="rect">
            <a:avLst/>
          </a:prstGeom>
          <a:noFill/>
          <a:ln>
            <a:noFill/>
          </a:ln>
        </p:spPr>
      </p:pic>
      <p:sp>
        <p:nvSpPr>
          <p:cNvPr id="2" name="Title 1"/>
          <p:cNvSpPr>
            <a:spLocks noGrp="1"/>
          </p:cNvSpPr>
          <p:nvPr>
            <p:ph type="ctrTitle"/>
          </p:nvPr>
        </p:nvSpPr>
        <p:spPr>
          <a:xfrm>
            <a:off x="0" y="533401"/>
            <a:ext cx="9144000" cy="761999"/>
          </a:xfrm>
          <a:solidFill>
            <a:srgbClr val="000000">
              <a:alpha val="52157"/>
            </a:srgbClr>
          </a:solidFill>
        </p:spPr>
        <p:txBody>
          <a:bodyPr>
            <a:normAutofit/>
          </a:bodyPr>
          <a:lstStyle/>
          <a:p>
            <a:r>
              <a:rPr lang="en-US" dirty="0" smtClean="0">
                <a:solidFill>
                  <a:schemeClr val="bg1"/>
                </a:solidFill>
              </a:rPr>
              <a:t>Invigorating Academic Excitement</a:t>
            </a:r>
            <a:endParaRPr lang="en-US" sz="3200" dirty="0">
              <a:solidFill>
                <a:schemeClr val="bg1"/>
              </a:solidFill>
            </a:endParaRPr>
          </a:p>
        </p:txBody>
      </p:sp>
      <p:sp>
        <p:nvSpPr>
          <p:cNvPr id="4" name="TextBox 3"/>
          <p:cNvSpPr txBox="1"/>
          <p:nvPr/>
        </p:nvSpPr>
        <p:spPr>
          <a:xfrm>
            <a:off x="-8186" y="6120825"/>
            <a:ext cx="9136083" cy="338554"/>
          </a:xfrm>
          <a:prstGeom prst="rect">
            <a:avLst/>
          </a:prstGeom>
          <a:noFill/>
        </p:spPr>
        <p:txBody>
          <a:bodyPr wrap="square" rtlCol="0">
            <a:spAutoFit/>
          </a:bodyPr>
          <a:lstStyle/>
          <a:p>
            <a:pPr algn="ctr"/>
            <a:r>
              <a:rPr lang="en-US" sz="1600" b="1" dirty="0" smtClean="0">
                <a:solidFill>
                  <a:schemeClr val="bg1"/>
                </a:solidFill>
                <a:latin typeface="Arial" pitchFamily="34" charset="0"/>
                <a:cs typeface="Arial" pitchFamily="34" charset="0"/>
              </a:rPr>
              <a:t>Division of Student Affairs </a:t>
            </a:r>
            <a:r>
              <a:rPr lang="en-US" sz="1100" baseline="26000" dirty="0">
                <a:solidFill>
                  <a:schemeClr val="bg1"/>
                </a:solidFill>
                <a:sym typeface="Wingdings"/>
              </a:rPr>
              <a:t></a:t>
            </a:r>
            <a:r>
              <a:rPr lang="en-US" sz="1600" dirty="0" smtClean="0">
                <a:solidFill>
                  <a:schemeClr val="bg1"/>
                </a:solidFill>
                <a:sym typeface="Wingdings"/>
              </a:rPr>
              <a:t>  </a:t>
            </a:r>
            <a:r>
              <a:rPr lang="en-US" sz="1600" b="1" dirty="0" smtClean="0">
                <a:solidFill>
                  <a:schemeClr val="bg1"/>
                </a:solidFill>
                <a:latin typeface="Arial" pitchFamily="34" charset="0"/>
                <a:cs typeface="Arial" pitchFamily="34" charset="0"/>
              </a:rPr>
              <a:t>March 26, 2013</a:t>
            </a:r>
            <a:endParaRPr lang="en-US" sz="1600" b="1" dirty="0">
              <a:solidFill>
                <a:schemeClr val="bg1"/>
              </a:solidFill>
              <a:latin typeface="Arial" pitchFamily="34" charset="0"/>
              <a:cs typeface="Arial" pitchFamily="34" charset="0"/>
            </a:endParaRPr>
          </a:p>
        </p:txBody>
      </p:sp>
      <p:sp>
        <p:nvSpPr>
          <p:cNvPr id="5" name="Slide Number Placeholder 4"/>
          <p:cNvSpPr>
            <a:spLocks noGrp="1"/>
          </p:cNvSpPr>
          <p:nvPr>
            <p:ph type="sldNum" sz="quarter" idx="12"/>
          </p:nvPr>
        </p:nvSpPr>
        <p:spPr/>
        <p:txBody>
          <a:bodyPr/>
          <a:lstStyle/>
          <a:p>
            <a:fld id="{3BB6BF2F-1907-9045-956D-09045D16B3CB}" type="slidenum">
              <a:rPr lang="en-US" smtClean="0"/>
              <a:pPr/>
              <a:t>1</a:t>
            </a:fld>
            <a:endParaRPr lang="en-US"/>
          </a:p>
        </p:txBody>
      </p:sp>
      <p:sp>
        <p:nvSpPr>
          <p:cNvPr id="7" name="Title 1"/>
          <p:cNvSpPr txBox="1">
            <a:spLocks/>
          </p:cNvSpPr>
          <p:nvPr/>
        </p:nvSpPr>
        <p:spPr>
          <a:xfrm>
            <a:off x="-16102" y="5562601"/>
            <a:ext cx="9144000" cy="533399"/>
          </a:xfrm>
          <a:prstGeom prst="rect">
            <a:avLst/>
          </a:prstGeom>
          <a:solidFill>
            <a:srgbClr val="000000">
              <a:alpha val="52157"/>
            </a:srgbClr>
          </a:solidFill>
        </p:spPr>
        <p:txBody>
          <a:bodyPr vert="horz" lIns="91440" tIns="45720" rIns="91440" bIns="45720" rtlCol="0" anchor="ctr">
            <a:normAutofit fontScale="62500" lnSpcReduction="20000"/>
          </a:bodyPr>
          <a:lstStyle>
            <a:lvl1pPr algn="ctr" defTabSz="457200" rtl="0" eaLnBrk="1" latinLnBrk="0" hangingPunct="1">
              <a:spcBef>
                <a:spcPct val="0"/>
              </a:spcBef>
              <a:buNone/>
              <a:defRPr sz="4000" b="0" i="0" kern="1200">
                <a:solidFill>
                  <a:srgbClr val="002B5C"/>
                </a:solidFill>
                <a:latin typeface="Arial Bold"/>
                <a:ea typeface="+mj-ea"/>
                <a:cs typeface="Arial Bold"/>
              </a:defRPr>
            </a:lvl1pPr>
          </a:lstStyle>
          <a:p>
            <a:r>
              <a:rPr lang="en-US" dirty="0" smtClean="0">
                <a:solidFill>
                  <a:schemeClr val="bg1"/>
                </a:solidFill>
              </a:rPr>
              <a:t>Engaging </a:t>
            </a:r>
            <a:r>
              <a:rPr lang="en-US" dirty="0">
                <a:solidFill>
                  <a:schemeClr val="bg1"/>
                </a:solidFill>
              </a:rPr>
              <a:t> </a:t>
            </a:r>
            <a:r>
              <a:rPr lang="en-US" sz="2600" baseline="26000" dirty="0">
                <a:solidFill>
                  <a:schemeClr val="bg1"/>
                </a:solidFill>
                <a:sym typeface="Wingdings"/>
              </a:rPr>
              <a:t></a:t>
            </a:r>
            <a:r>
              <a:rPr lang="en-US" sz="2600" dirty="0">
                <a:solidFill>
                  <a:schemeClr val="bg1"/>
                </a:solidFill>
              </a:rPr>
              <a:t> </a:t>
            </a:r>
            <a:r>
              <a:rPr lang="en-US" dirty="0" smtClean="0">
                <a:solidFill>
                  <a:schemeClr val="bg1"/>
                </a:solidFill>
              </a:rPr>
              <a:t> Never Status Quo  </a:t>
            </a:r>
            <a:r>
              <a:rPr lang="en-US" sz="2600" baseline="26000" dirty="0" smtClean="0">
                <a:solidFill>
                  <a:schemeClr val="bg1"/>
                </a:solidFill>
                <a:sym typeface="Wingdings"/>
              </a:rPr>
              <a:t></a:t>
            </a:r>
            <a:r>
              <a:rPr lang="en-US" dirty="0" smtClean="0">
                <a:solidFill>
                  <a:schemeClr val="bg1"/>
                </a:solidFill>
              </a:rPr>
              <a:t>  Uniquely Notre Dame</a:t>
            </a:r>
            <a:endParaRPr lang="en-US" sz="3200" dirty="0">
              <a:solidFill>
                <a:schemeClr val="bg1"/>
              </a:solidFill>
            </a:endParaRPr>
          </a:p>
        </p:txBody>
      </p:sp>
    </p:spTree>
    <p:extLst>
      <p:ext uri="{BB962C8B-B14F-4D97-AF65-F5344CB8AC3E}">
        <p14:creationId xmlns:p14="http://schemas.microsoft.com/office/powerpoint/2010/main" val="2805324264"/>
      </p:ext>
    </p:extLst>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p:cNvSpPr/>
          <p:nvPr/>
        </p:nvSpPr>
        <p:spPr>
          <a:xfrm>
            <a:off x="4572000" y="2343749"/>
            <a:ext cx="3365500" cy="913800"/>
          </a:xfrm>
          <a:prstGeom prst="rect">
            <a:avLst/>
          </a:prstGeom>
          <a:gradFill rotWithShape="1">
            <a:gsLst>
              <a:gs pos="0">
                <a:srgbClr val="ECF5FE">
                  <a:alpha val="21999"/>
                </a:srgbClr>
              </a:gs>
              <a:gs pos="100000">
                <a:srgbClr val="C7E0FB"/>
              </a:gs>
            </a:gsLst>
            <a:path path="shape">
              <a:fillToRect l="50000" t="50000" r="50000" b="50000"/>
            </a:path>
          </a:gradFill>
          <a:ln w="9525" algn="ctr">
            <a:noFill/>
            <a:miter lim="800000"/>
            <a:headEnd/>
            <a:tailEnd/>
          </a:ln>
        </p:spPr>
        <p:txBody>
          <a:bodyPr wrap="none" anchor="ctr"/>
          <a:lstStyle/>
          <a:p>
            <a:pPr algn="ctr">
              <a:spcBef>
                <a:spcPct val="50000"/>
              </a:spcBef>
            </a:pPr>
            <a:endParaRPr lang="en-US" dirty="0">
              <a:solidFill>
                <a:schemeClr val="tx1"/>
              </a:solidFill>
            </a:endParaRPr>
          </a:p>
        </p:txBody>
      </p:sp>
      <p:sp>
        <p:nvSpPr>
          <p:cNvPr id="2" name="Title 1"/>
          <p:cNvSpPr>
            <a:spLocks noGrp="1"/>
          </p:cNvSpPr>
          <p:nvPr>
            <p:ph type="title"/>
          </p:nvPr>
        </p:nvSpPr>
        <p:spPr/>
        <p:txBody>
          <a:bodyPr>
            <a:normAutofit/>
          </a:bodyPr>
          <a:lstStyle/>
          <a:p>
            <a:r>
              <a:rPr lang="en-US" sz="3000" dirty="0" smtClean="0"/>
              <a:t>Academic Integration Activities Underway</a:t>
            </a:r>
            <a:endParaRPr lang="en-US" sz="3000" dirty="0"/>
          </a:p>
        </p:txBody>
      </p:sp>
      <p:sp>
        <p:nvSpPr>
          <p:cNvPr id="6" name="Slide Number Placeholder 5"/>
          <p:cNvSpPr>
            <a:spLocks noGrp="1"/>
          </p:cNvSpPr>
          <p:nvPr>
            <p:ph type="sldNum" sz="quarter" idx="12"/>
          </p:nvPr>
        </p:nvSpPr>
        <p:spPr/>
        <p:txBody>
          <a:bodyPr/>
          <a:lstStyle/>
          <a:p>
            <a:fld id="{3BB6BF2F-1907-9045-956D-09045D16B3CB}" type="slidenum">
              <a:rPr lang="en-US" smtClean="0"/>
              <a:pPr/>
              <a:t>2</a:t>
            </a:fld>
            <a:endParaRPr lang="en-US"/>
          </a:p>
        </p:txBody>
      </p:sp>
      <p:sp>
        <p:nvSpPr>
          <p:cNvPr id="7" name="Title 1"/>
          <p:cNvSpPr txBox="1">
            <a:spLocks/>
          </p:cNvSpPr>
          <p:nvPr/>
        </p:nvSpPr>
        <p:spPr>
          <a:xfrm>
            <a:off x="160607" y="1600200"/>
            <a:ext cx="3492500" cy="457200"/>
          </a:xfrm>
          <a:prstGeom prst="rect">
            <a:avLst/>
          </a:prstGeom>
          <a:solidFill>
            <a:schemeClr val="tx2"/>
          </a:solidFill>
        </p:spPr>
        <p:txBody>
          <a:bodyPr vert="horz" lIns="91440" tIns="45720" rIns="91440" bIns="45720" rtlCol="0" anchor="ctr">
            <a:normAutofit fontScale="97500"/>
          </a:bodyPr>
          <a:lstStyle>
            <a:lvl1pPr algn="l" defTabSz="457200" rtl="0" eaLnBrk="1" latinLnBrk="0" hangingPunct="1">
              <a:spcBef>
                <a:spcPct val="0"/>
              </a:spcBef>
              <a:buNone/>
              <a:defRPr sz="4000" b="0" i="0" kern="1200">
                <a:solidFill>
                  <a:srgbClr val="002B5C"/>
                </a:solidFill>
                <a:latin typeface="Arial Bold"/>
                <a:ea typeface="+mj-ea"/>
                <a:cs typeface="Arial Bold"/>
              </a:defRPr>
            </a:lvl1pPr>
          </a:lstStyle>
          <a:p>
            <a:pPr algn="ctr"/>
            <a:r>
              <a:rPr lang="en-US" sz="2000" dirty="0" smtClean="0">
                <a:solidFill>
                  <a:schemeClr val="bg1"/>
                </a:solidFill>
              </a:rPr>
              <a:t>Academic Advising</a:t>
            </a:r>
            <a:endParaRPr lang="en-US" sz="2000" dirty="0">
              <a:solidFill>
                <a:schemeClr val="bg1"/>
              </a:solidFill>
            </a:endParaRPr>
          </a:p>
        </p:txBody>
      </p:sp>
      <p:sp>
        <p:nvSpPr>
          <p:cNvPr id="9" name="Content Placeholder 2"/>
          <p:cNvSpPr txBox="1">
            <a:spLocks/>
          </p:cNvSpPr>
          <p:nvPr/>
        </p:nvSpPr>
        <p:spPr>
          <a:xfrm>
            <a:off x="160607" y="2171699"/>
            <a:ext cx="3530600" cy="1181101"/>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rgbClr val="002B5C"/>
                </a:solidFill>
                <a:latin typeface="Georgia"/>
                <a:ea typeface="+mn-ea"/>
                <a:cs typeface="Georgia"/>
              </a:defRPr>
            </a:lvl1pPr>
            <a:lvl2pPr marL="742950" indent="-285750" algn="l" defTabSz="457200" rtl="0" eaLnBrk="1" latinLnBrk="0" hangingPunct="1">
              <a:spcBef>
                <a:spcPct val="20000"/>
              </a:spcBef>
              <a:buFont typeface="Arial"/>
              <a:buChar char="–"/>
              <a:defRPr sz="2400" b="0" i="0" kern="1200">
                <a:solidFill>
                  <a:srgbClr val="002B5C"/>
                </a:solidFill>
                <a:latin typeface="Georgia"/>
                <a:ea typeface="+mn-ea"/>
                <a:cs typeface="Georgia"/>
              </a:defRPr>
            </a:lvl2pPr>
            <a:lvl3pPr marL="1143000" indent="-228600" algn="l" defTabSz="457200" rtl="0" eaLnBrk="1" latinLnBrk="0" hangingPunct="1">
              <a:spcBef>
                <a:spcPct val="20000"/>
              </a:spcBef>
              <a:buFont typeface="Arial"/>
              <a:buChar char="•"/>
              <a:defRPr sz="2000" b="0" i="0" kern="1200">
                <a:solidFill>
                  <a:srgbClr val="002B5C"/>
                </a:solidFill>
                <a:latin typeface="Georgia"/>
                <a:ea typeface="+mn-ea"/>
                <a:cs typeface="Georgia"/>
              </a:defRPr>
            </a:lvl3pPr>
            <a:lvl4pPr marL="1600200" indent="-228600" algn="l" defTabSz="457200" rtl="0" eaLnBrk="1" latinLnBrk="0" hangingPunct="1">
              <a:spcBef>
                <a:spcPct val="20000"/>
              </a:spcBef>
              <a:buFont typeface="Arial"/>
              <a:buChar char="–"/>
              <a:defRPr sz="1600" b="0" i="0" kern="1200">
                <a:solidFill>
                  <a:srgbClr val="002B5C"/>
                </a:solidFill>
                <a:latin typeface="Georgia"/>
                <a:ea typeface="+mn-ea"/>
                <a:cs typeface="Georgia"/>
              </a:defRPr>
            </a:lvl4pPr>
            <a:lvl5pPr marL="2057400" indent="-228600" algn="l" defTabSz="457200" rtl="0" eaLnBrk="1" latinLnBrk="0" hangingPunct="1">
              <a:spcBef>
                <a:spcPct val="20000"/>
              </a:spcBef>
              <a:buFont typeface="Arial"/>
              <a:buChar char="»"/>
              <a:defRPr sz="1200" b="0" i="0" kern="1200">
                <a:solidFill>
                  <a:srgbClr val="002B5C"/>
                </a:solidFill>
                <a:latin typeface="Georgia"/>
                <a:ea typeface="+mn-ea"/>
                <a:cs typeface="Georgi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800" dirty="0" smtClean="0">
                <a:solidFill>
                  <a:schemeClr val="tx2">
                    <a:lumMod val="75000"/>
                  </a:schemeClr>
                </a:solidFill>
                <a:latin typeface="Arial" pitchFamily="34" charset="0"/>
                <a:cs typeface="Arial" pitchFamily="34" charset="0"/>
              </a:rPr>
              <a:t>Upper-class mentoring</a:t>
            </a:r>
            <a:endParaRPr lang="en-US" sz="1800" dirty="0">
              <a:solidFill>
                <a:schemeClr val="tx2">
                  <a:lumMod val="75000"/>
                </a:schemeClr>
              </a:solidFill>
              <a:latin typeface="Arial" pitchFamily="34" charset="0"/>
              <a:cs typeface="Arial" pitchFamily="34" charset="0"/>
            </a:endParaRPr>
          </a:p>
          <a:p>
            <a:r>
              <a:rPr lang="en-US" sz="1800" dirty="0" smtClean="0">
                <a:solidFill>
                  <a:schemeClr val="tx2">
                    <a:lumMod val="75000"/>
                  </a:schemeClr>
                </a:solidFill>
                <a:latin typeface="Arial" pitchFamily="34" charset="0"/>
                <a:cs typeface="Arial" pitchFamily="34" charset="0"/>
              </a:rPr>
              <a:t>In-house tutoring for math and engineering</a:t>
            </a:r>
          </a:p>
          <a:p>
            <a:r>
              <a:rPr lang="en-US" sz="1800" dirty="0" smtClean="0">
                <a:solidFill>
                  <a:schemeClr val="tx2">
                    <a:lumMod val="75000"/>
                  </a:schemeClr>
                </a:solidFill>
                <a:latin typeface="Arial" pitchFamily="34" charset="0"/>
                <a:cs typeface="Arial" pitchFamily="34" charset="0"/>
              </a:rPr>
              <a:t>Department information night				</a:t>
            </a:r>
          </a:p>
        </p:txBody>
      </p:sp>
      <p:sp>
        <p:nvSpPr>
          <p:cNvPr id="10" name="Title 1"/>
          <p:cNvSpPr txBox="1">
            <a:spLocks/>
          </p:cNvSpPr>
          <p:nvPr/>
        </p:nvSpPr>
        <p:spPr>
          <a:xfrm>
            <a:off x="224107" y="3981450"/>
            <a:ext cx="3365500" cy="457200"/>
          </a:xfrm>
          <a:prstGeom prst="rect">
            <a:avLst/>
          </a:prstGeom>
          <a:solidFill>
            <a:schemeClr val="tx2"/>
          </a:solidFill>
        </p:spPr>
        <p:txBody>
          <a:bodyPr vert="horz" lIns="91440" tIns="45720" rIns="91440" bIns="45720" rtlCol="0" anchor="ctr">
            <a:normAutofit fontScale="97500"/>
          </a:bodyPr>
          <a:lstStyle>
            <a:lvl1pPr algn="l" defTabSz="457200" rtl="0" eaLnBrk="1" latinLnBrk="0" hangingPunct="1">
              <a:spcBef>
                <a:spcPct val="0"/>
              </a:spcBef>
              <a:buNone/>
              <a:defRPr sz="4000" b="0" i="0" kern="1200">
                <a:solidFill>
                  <a:srgbClr val="002B5C"/>
                </a:solidFill>
                <a:latin typeface="Arial Bold"/>
                <a:ea typeface="+mj-ea"/>
                <a:cs typeface="Arial Bold"/>
              </a:defRPr>
            </a:lvl1pPr>
          </a:lstStyle>
          <a:p>
            <a:pPr algn="ctr"/>
            <a:r>
              <a:rPr lang="en-US" sz="2000" dirty="0" smtClean="0">
                <a:solidFill>
                  <a:schemeClr val="bg1"/>
                </a:solidFill>
              </a:rPr>
              <a:t>Discussion Groups</a:t>
            </a:r>
            <a:endParaRPr lang="en-US" sz="2000" dirty="0">
              <a:solidFill>
                <a:schemeClr val="bg1"/>
              </a:solidFill>
            </a:endParaRPr>
          </a:p>
        </p:txBody>
      </p:sp>
      <p:sp>
        <p:nvSpPr>
          <p:cNvPr id="12" name="Content Placeholder 2"/>
          <p:cNvSpPr txBox="1">
            <a:spLocks/>
          </p:cNvSpPr>
          <p:nvPr/>
        </p:nvSpPr>
        <p:spPr>
          <a:xfrm>
            <a:off x="224107" y="4902198"/>
            <a:ext cx="3530600" cy="1181101"/>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rgbClr val="002B5C"/>
                </a:solidFill>
                <a:latin typeface="Georgia"/>
                <a:ea typeface="+mn-ea"/>
                <a:cs typeface="Georgia"/>
              </a:defRPr>
            </a:lvl1pPr>
            <a:lvl2pPr marL="742950" indent="-285750" algn="l" defTabSz="457200" rtl="0" eaLnBrk="1" latinLnBrk="0" hangingPunct="1">
              <a:spcBef>
                <a:spcPct val="20000"/>
              </a:spcBef>
              <a:buFont typeface="Arial"/>
              <a:buChar char="–"/>
              <a:defRPr sz="2400" b="0" i="0" kern="1200">
                <a:solidFill>
                  <a:srgbClr val="002B5C"/>
                </a:solidFill>
                <a:latin typeface="Georgia"/>
                <a:ea typeface="+mn-ea"/>
                <a:cs typeface="Georgia"/>
              </a:defRPr>
            </a:lvl2pPr>
            <a:lvl3pPr marL="1143000" indent="-228600" algn="l" defTabSz="457200" rtl="0" eaLnBrk="1" latinLnBrk="0" hangingPunct="1">
              <a:spcBef>
                <a:spcPct val="20000"/>
              </a:spcBef>
              <a:buFont typeface="Arial"/>
              <a:buChar char="•"/>
              <a:defRPr sz="2000" b="0" i="0" kern="1200">
                <a:solidFill>
                  <a:srgbClr val="002B5C"/>
                </a:solidFill>
                <a:latin typeface="Georgia"/>
                <a:ea typeface="+mn-ea"/>
                <a:cs typeface="Georgia"/>
              </a:defRPr>
            </a:lvl3pPr>
            <a:lvl4pPr marL="1600200" indent="-228600" algn="l" defTabSz="457200" rtl="0" eaLnBrk="1" latinLnBrk="0" hangingPunct="1">
              <a:spcBef>
                <a:spcPct val="20000"/>
              </a:spcBef>
              <a:buFont typeface="Arial"/>
              <a:buChar char="–"/>
              <a:defRPr sz="1600" b="0" i="0" kern="1200">
                <a:solidFill>
                  <a:srgbClr val="002B5C"/>
                </a:solidFill>
                <a:latin typeface="Georgia"/>
                <a:ea typeface="+mn-ea"/>
                <a:cs typeface="Georgia"/>
              </a:defRPr>
            </a:lvl4pPr>
            <a:lvl5pPr marL="2057400" indent="-228600" algn="l" defTabSz="457200" rtl="0" eaLnBrk="1" latinLnBrk="0" hangingPunct="1">
              <a:spcBef>
                <a:spcPct val="20000"/>
              </a:spcBef>
              <a:buFont typeface="Arial"/>
              <a:buChar char="»"/>
              <a:defRPr sz="1200" b="0" i="0" kern="1200">
                <a:solidFill>
                  <a:srgbClr val="002B5C"/>
                </a:solidFill>
                <a:latin typeface="Georgia"/>
                <a:ea typeface="+mn-ea"/>
                <a:cs typeface="Georgi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800" dirty="0" smtClean="0">
                <a:solidFill>
                  <a:schemeClr val="tx2">
                    <a:lumMod val="75000"/>
                  </a:schemeClr>
                </a:solidFill>
                <a:latin typeface="Arial" pitchFamily="34" charset="0"/>
                <a:cs typeface="Arial" pitchFamily="34" charset="0"/>
              </a:rPr>
              <a:t>Current event discussions</a:t>
            </a:r>
          </a:p>
          <a:p>
            <a:r>
              <a:rPr lang="en-US" sz="1800" dirty="0" smtClean="0">
                <a:solidFill>
                  <a:schemeClr val="tx2">
                    <a:lumMod val="75000"/>
                  </a:schemeClr>
                </a:solidFill>
                <a:latin typeface="Arial" pitchFamily="34" charset="0"/>
                <a:cs typeface="Arial" pitchFamily="34" charset="0"/>
              </a:rPr>
              <a:t>Ongoing discussion groups				</a:t>
            </a:r>
          </a:p>
        </p:txBody>
      </p:sp>
      <p:sp>
        <p:nvSpPr>
          <p:cNvPr id="13" name="Title 1"/>
          <p:cNvSpPr txBox="1">
            <a:spLocks/>
          </p:cNvSpPr>
          <p:nvPr/>
        </p:nvSpPr>
        <p:spPr>
          <a:xfrm>
            <a:off x="4610100" y="1638300"/>
            <a:ext cx="3365500" cy="457200"/>
          </a:xfrm>
          <a:prstGeom prst="rect">
            <a:avLst/>
          </a:prstGeom>
          <a:solidFill>
            <a:schemeClr val="tx2"/>
          </a:solidFill>
        </p:spPr>
        <p:txBody>
          <a:bodyPr vert="horz" lIns="91440" tIns="45720" rIns="91440" bIns="45720" rtlCol="0" anchor="ctr">
            <a:normAutofit fontScale="97500"/>
          </a:bodyPr>
          <a:lstStyle>
            <a:lvl1pPr algn="l" defTabSz="457200" rtl="0" eaLnBrk="1" latinLnBrk="0" hangingPunct="1">
              <a:spcBef>
                <a:spcPct val="0"/>
              </a:spcBef>
              <a:buNone/>
              <a:defRPr sz="4000" b="0" i="0" kern="1200">
                <a:solidFill>
                  <a:srgbClr val="002B5C"/>
                </a:solidFill>
                <a:latin typeface="Arial Bold"/>
                <a:ea typeface="+mj-ea"/>
                <a:cs typeface="Arial Bold"/>
              </a:defRPr>
            </a:lvl1pPr>
          </a:lstStyle>
          <a:p>
            <a:pPr algn="ctr"/>
            <a:r>
              <a:rPr lang="en-US" sz="2000" dirty="0" smtClean="0">
                <a:solidFill>
                  <a:schemeClr val="bg1"/>
                </a:solidFill>
              </a:rPr>
              <a:t>Meals &amp; Conversation</a:t>
            </a:r>
            <a:endParaRPr lang="en-US" sz="2000" dirty="0">
              <a:solidFill>
                <a:schemeClr val="bg1"/>
              </a:solidFill>
            </a:endParaRPr>
          </a:p>
        </p:txBody>
      </p:sp>
      <p:sp>
        <p:nvSpPr>
          <p:cNvPr id="14" name="Content Placeholder 2"/>
          <p:cNvSpPr txBox="1">
            <a:spLocks/>
          </p:cNvSpPr>
          <p:nvPr/>
        </p:nvSpPr>
        <p:spPr>
          <a:xfrm>
            <a:off x="4559300" y="2343749"/>
            <a:ext cx="3492500" cy="1181101"/>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rgbClr val="002B5C"/>
                </a:solidFill>
                <a:latin typeface="Georgia"/>
                <a:ea typeface="+mn-ea"/>
                <a:cs typeface="Georgia"/>
              </a:defRPr>
            </a:lvl1pPr>
            <a:lvl2pPr marL="742950" indent="-285750" algn="l" defTabSz="457200" rtl="0" eaLnBrk="1" latinLnBrk="0" hangingPunct="1">
              <a:spcBef>
                <a:spcPct val="20000"/>
              </a:spcBef>
              <a:buFont typeface="Arial"/>
              <a:buChar char="–"/>
              <a:defRPr sz="2400" b="0" i="0" kern="1200">
                <a:solidFill>
                  <a:srgbClr val="002B5C"/>
                </a:solidFill>
                <a:latin typeface="Georgia"/>
                <a:ea typeface="+mn-ea"/>
                <a:cs typeface="Georgia"/>
              </a:defRPr>
            </a:lvl2pPr>
            <a:lvl3pPr marL="1143000" indent="-228600" algn="l" defTabSz="457200" rtl="0" eaLnBrk="1" latinLnBrk="0" hangingPunct="1">
              <a:spcBef>
                <a:spcPct val="20000"/>
              </a:spcBef>
              <a:buFont typeface="Arial"/>
              <a:buChar char="•"/>
              <a:defRPr sz="2000" b="0" i="0" kern="1200">
                <a:solidFill>
                  <a:srgbClr val="002B5C"/>
                </a:solidFill>
                <a:latin typeface="Georgia"/>
                <a:ea typeface="+mn-ea"/>
                <a:cs typeface="Georgia"/>
              </a:defRPr>
            </a:lvl3pPr>
            <a:lvl4pPr marL="1600200" indent="-228600" algn="l" defTabSz="457200" rtl="0" eaLnBrk="1" latinLnBrk="0" hangingPunct="1">
              <a:spcBef>
                <a:spcPct val="20000"/>
              </a:spcBef>
              <a:buFont typeface="Arial"/>
              <a:buChar char="–"/>
              <a:defRPr sz="1600" b="0" i="0" kern="1200">
                <a:solidFill>
                  <a:srgbClr val="002B5C"/>
                </a:solidFill>
                <a:latin typeface="Georgia"/>
                <a:ea typeface="+mn-ea"/>
                <a:cs typeface="Georgia"/>
              </a:defRPr>
            </a:lvl4pPr>
            <a:lvl5pPr marL="2057400" indent="-228600" algn="l" defTabSz="457200" rtl="0" eaLnBrk="1" latinLnBrk="0" hangingPunct="1">
              <a:spcBef>
                <a:spcPct val="20000"/>
              </a:spcBef>
              <a:buFont typeface="Arial"/>
              <a:buChar char="»"/>
              <a:defRPr sz="1200" b="0" i="0" kern="1200">
                <a:solidFill>
                  <a:srgbClr val="002B5C"/>
                </a:solidFill>
                <a:latin typeface="Georgia"/>
                <a:ea typeface="+mn-ea"/>
                <a:cs typeface="Georgi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800" dirty="0" smtClean="0">
                <a:solidFill>
                  <a:schemeClr val="tx2">
                    <a:lumMod val="75000"/>
                  </a:schemeClr>
                </a:solidFill>
                <a:latin typeface="Arial" pitchFamily="34" charset="0"/>
                <a:cs typeface="Arial" pitchFamily="34" charset="0"/>
              </a:rPr>
              <a:t>Discernment dinners</a:t>
            </a:r>
          </a:p>
          <a:p>
            <a:r>
              <a:rPr lang="en-US" sz="1800" dirty="0" smtClean="0">
                <a:solidFill>
                  <a:schemeClr val="tx2">
                    <a:lumMod val="75000"/>
                  </a:schemeClr>
                </a:solidFill>
                <a:latin typeface="Arial" pitchFamily="34" charset="0"/>
                <a:cs typeface="Arial" pitchFamily="34" charset="0"/>
              </a:rPr>
              <a:t>Invite your favorite professor to Dinner</a:t>
            </a:r>
          </a:p>
          <a:p>
            <a:r>
              <a:rPr lang="en-US" sz="1800" dirty="0" smtClean="0">
                <a:solidFill>
                  <a:schemeClr val="tx2">
                    <a:lumMod val="75000"/>
                  </a:schemeClr>
                </a:solidFill>
                <a:latin typeface="Arial" pitchFamily="34" charset="0"/>
                <a:cs typeface="Arial" pitchFamily="34" charset="0"/>
              </a:rPr>
              <a:t>Professors preparing a meal</a:t>
            </a:r>
            <a:endParaRPr lang="en-US" sz="1800" dirty="0">
              <a:solidFill>
                <a:schemeClr val="tx2">
                  <a:lumMod val="75000"/>
                </a:schemeClr>
              </a:solidFill>
              <a:latin typeface="Arial" pitchFamily="34" charset="0"/>
              <a:cs typeface="Arial" pitchFamily="34" charset="0"/>
            </a:endParaRPr>
          </a:p>
          <a:p>
            <a:endParaRPr lang="en-US" sz="1800" dirty="0" smtClean="0">
              <a:solidFill>
                <a:schemeClr val="tx2">
                  <a:lumMod val="75000"/>
                </a:schemeClr>
              </a:solidFill>
              <a:latin typeface="Arial" pitchFamily="34" charset="0"/>
              <a:cs typeface="Arial" pitchFamily="34" charset="0"/>
            </a:endParaRPr>
          </a:p>
        </p:txBody>
      </p:sp>
      <p:sp>
        <p:nvSpPr>
          <p:cNvPr id="15" name="Title 1"/>
          <p:cNvSpPr txBox="1">
            <a:spLocks/>
          </p:cNvSpPr>
          <p:nvPr/>
        </p:nvSpPr>
        <p:spPr>
          <a:xfrm>
            <a:off x="4546600" y="3981450"/>
            <a:ext cx="3365500" cy="457200"/>
          </a:xfrm>
          <a:prstGeom prst="rect">
            <a:avLst/>
          </a:prstGeom>
          <a:solidFill>
            <a:schemeClr val="tx2"/>
          </a:solidFill>
        </p:spPr>
        <p:txBody>
          <a:bodyPr vert="horz" lIns="91440" tIns="45720" rIns="91440" bIns="45720" rtlCol="0" anchor="ctr">
            <a:normAutofit fontScale="97500"/>
          </a:bodyPr>
          <a:lstStyle>
            <a:lvl1pPr algn="l" defTabSz="457200" rtl="0" eaLnBrk="1" latinLnBrk="0" hangingPunct="1">
              <a:spcBef>
                <a:spcPct val="0"/>
              </a:spcBef>
              <a:buNone/>
              <a:defRPr sz="4000" b="0" i="0" kern="1200">
                <a:solidFill>
                  <a:srgbClr val="002B5C"/>
                </a:solidFill>
                <a:latin typeface="Arial Bold"/>
                <a:ea typeface="+mj-ea"/>
                <a:cs typeface="Arial Bold"/>
              </a:defRPr>
            </a:lvl1pPr>
          </a:lstStyle>
          <a:p>
            <a:pPr algn="ctr"/>
            <a:r>
              <a:rPr lang="en-US" sz="2000" dirty="0" smtClean="0">
                <a:solidFill>
                  <a:schemeClr val="bg1"/>
                </a:solidFill>
              </a:rPr>
              <a:t>Formal Affiliations</a:t>
            </a:r>
            <a:endParaRPr lang="en-US" sz="2000" dirty="0">
              <a:solidFill>
                <a:schemeClr val="bg1"/>
              </a:solidFill>
            </a:endParaRPr>
          </a:p>
        </p:txBody>
      </p:sp>
      <p:sp>
        <p:nvSpPr>
          <p:cNvPr id="16" name="Content Placeholder 2"/>
          <p:cNvSpPr txBox="1">
            <a:spLocks/>
          </p:cNvSpPr>
          <p:nvPr/>
        </p:nvSpPr>
        <p:spPr>
          <a:xfrm>
            <a:off x="4546600" y="4908543"/>
            <a:ext cx="3492500" cy="787402"/>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rgbClr val="002B5C"/>
                </a:solidFill>
                <a:latin typeface="Georgia"/>
                <a:ea typeface="+mn-ea"/>
                <a:cs typeface="Georgia"/>
              </a:defRPr>
            </a:lvl1pPr>
            <a:lvl2pPr marL="742950" indent="-285750" algn="l" defTabSz="457200" rtl="0" eaLnBrk="1" latinLnBrk="0" hangingPunct="1">
              <a:spcBef>
                <a:spcPct val="20000"/>
              </a:spcBef>
              <a:buFont typeface="Arial"/>
              <a:buChar char="–"/>
              <a:defRPr sz="2400" b="0" i="0" kern="1200">
                <a:solidFill>
                  <a:srgbClr val="002B5C"/>
                </a:solidFill>
                <a:latin typeface="Georgia"/>
                <a:ea typeface="+mn-ea"/>
                <a:cs typeface="Georgia"/>
              </a:defRPr>
            </a:lvl2pPr>
            <a:lvl3pPr marL="1143000" indent="-228600" algn="l" defTabSz="457200" rtl="0" eaLnBrk="1" latinLnBrk="0" hangingPunct="1">
              <a:spcBef>
                <a:spcPct val="20000"/>
              </a:spcBef>
              <a:buFont typeface="Arial"/>
              <a:buChar char="•"/>
              <a:defRPr sz="2000" b="0" i="0" kern="1200">
                <a:solidFill>
                  <a:srgbClr val="002B5C"/>
                </a:solidFill>
                <a:latin typeface="Georgia"/>
                <a:ea typeface="+mn-ea"/>
                <a:cs typeface="Georgia"/>
              </a:defRPr>
            </a:lvl3pPr>
            <a:lvl4pPr marL="1600200" indent="-228600" algn="l" defTabSz="457200" rtl="0" eaLnBrk="1" latinLnBrk="0" hangingPunct="1">
              <a:spcBef>
                <a:spcPct val="20000"/>
              </a:spcBef>
              <a:buFont typeface="Arial"/>
              <a:buChar char="–"/>
              <a:defRPr sz="1600" b="0" i="0" kern="1200">
                <a:solidFill>
                  <a:srgbClr val="002B5C"/>
                </a:solidFill>
                <a:latin typeface="Georgia"/>
                <a:ea typeface="+mn-ea"/>
                <a:cs typeface="Georgia"/>
              </a:defRPr>
            </a:lvl4pPr>
            <a:lvl5pPr marL="2057400" indent="-228600" algn="l" defTabSz="457200" rtl="0" eaLnBrk="1" latinLnBrk="0" hangingPunct="1">
              <a:spcBef>
                <a:spcPct val="20000"/>
              </a:spcBef>
              <a:buFont typeface="Arial"/>
              <a:buChar char="»"/>
              <a:defRPr sz="1200" b="0" i="0" kern="1200">
                <a:solidFill>
                  <a:srgbClr val="002B5C"/>
                </a:solidFill>
                <a:latin typeface="Georgia"/>
                <a:ea typeface="+mn-ea"/>
                <a:cs typeface="Georgi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800" dirty="0" smtClean="0">
                <a:solidFill>
                  <a:schemeClr val="tx2">
                    <a:lumMod val="75000"/>
                  </a:schemeClr>
                </a:solidFill>
                <a:latin typeface="Arial" pitchFamily="34" charset="0"/>
                <a:cs typeface="Arial" pitchFamily="34" charset="0"/>
              </a:rPr>
              <a:t>Faculty Fellow</a:t>
            </a:r>
          </a:p>
          <a:p>
            <a:r>
              <a:rPr lang="en-US" sz="1800" dirty="0" smtClean="0">
                <a:solidFill>
                  <a:schemeClr val="tx2">
                    <a:lumMod val="75000"/>
                  </a:schemeClr>
                </a:solidFill>
                <a:latin typeface="Arial" pitchFamily="34" charset="0"/>
                <a:cs typeface="Arial" pitchFamily="34" charset="0"/>
              </a:rPr>
              <a:t>Faculty research (Nepal)</a:t>
            </a:r>
          </a:p>
        </p:txBody>
      </p:sp>
    </p:spTree>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Academic Integration Activities Underway</a:t>
            </a:r>
          </a:p>
        </p:txBody>
      </p:sp>
      <p:sp>
        <p:nvSpPr>
          <p:cNvPr id="3" name="Slide Number Placeholder 2"/>
          <p:cNvSpPr>
            <a:spLocks noGrp="1"/>
          </p:cNvSpPr>
          <p:nvPr>
            <p:ph type="sldNum" sz="quarter" idx="12"/>
          </p:nvPr>
        </p:nvSpPr>
        <p:spPr/>
        <p:txBody>
          <a:bodyPr/>
          <a:lstStyle/>
          <a:p>
            <a:fld id="{3BB6BF2F-1907-9045-956D-09045D16B3CB}" type="slidenum">
              <a:rPr lang="en-US" smtClean="0"/>
              <a:pPr/>
              <a:t>3</a:t>
            </a:fld>
            <a:endParaRPr lang="en-US"/>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1752600"/>
            <a:ext cx="3494087" cy="542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a:off x="469900" y="2819400"/>
            <a:ext cx="7835900" cy="2585323"/>
          </a:xfrm>
          <a:prstGeom prst="rect">
            <a:avLst/>
          </a:prstGeom>
          <a:noFill/>
        </p:spPr>
        <p:txBody>
          <a:bodyPr wrap="square" rtlCol="0">
            <a:spAutoFit/>
          </a:bodyPr>
          <a:lstStyle/>
          <a:p>
            <a:pPr marL="285750" indent="-285750">
              <a:buFont typeface="Arial" pitchFamily="34" charset="0"/>
              <a:buChar char="•"/>
            </a:pPr>
            <a:r>
              <a:rPr lang="en-US" dirty="0" smtClean="0">
                <a:solidFill>
                  <a:schemeClr val="accent1">
                    <a:lumMod val="75000"/>
                  </a:schemeClr>
                </a:solidFill>
                <a:latin typeface="Arial" pitchFamily="34" charset="0"/>
                <a:cs typeface="Arial" pitchFamily="34" charset="0"/>
              </a:rPr>
              <a:t>Faculty presentations: “The Integration of Faith in Academic Life”</a:t>
            </a:r>
          </a:p>
          <a:p>
            <a:pPr marL="285750" indent="-285750">
              <a:buFont typeface="Arial" pitchFamily="34" charset="0"/>
              <a:buChar char="•"/>
            </a:pPr>
            <a:r>
              <a:rPr lang="en-US" dirty="0" smtClean="0">
                <a:solidFill>
                  <a:schemeClr val="accent1">
                    <a:lumMod val="75000"/>
                  </a:schemeClr>
                </a:solidFill>
                <a:latin typeface="Arial" pitchFamily="34" charset="0"/>
                <a:cs typeface="Arial" pitchFamily="34" charset="0"/>
              </a:rPr>
              <a:t>Hall academic forum:  “State of Arrest:  Perspective of Law Enforcement and the South Bend Community on the Issue of Student Citizenship” </a:t>
            </a:r>
          </a:p>
          <a:p>
            <a:pPr marL="285750" indent="-285750">
              <a:buFont typeface="Arial" pitchFamily="34" charset="0"/>
              <a:buChar char="•"/>
            </a:pPr>
            <a:r>
              <a:rPr lang="en-US" dirty="0" smtClean="0">
                <a:solidFill>
                  <a:schemeClr val="accent1">
                    <a:lumMod val="75000"/>
                  </a:schemeClr>
                </a:solidFill>
                <a:latin typeface="Arial" pitchFamily="34" charset="0"/>
                <a:cs typeface="Arial" pitchFamily="34" charset="0"/>
              </a:rPr>
              <a:t>Female campus leaders:  “Professional and Family Life . . . The Delicate Balance”</a:t>
            </a:r>
          </a:p>
          <a:p>
            <a:pPr marL="285750" indent="-285750">
              <a:buFont typeface="Arial" pitchFamily="34" charset="0"/>
              <a:buChar char="•"/>
            </a:pPr>
            <a:r>
              <a:rPr lang="en-US" dirty="0" smtClean="0">
                <a:solidFill>
                  <a:schemeClr val="accent1">
                    <a:lumMod val="75000"/>
                  </a:schemeClr>
                </a:solidFill>
                <a:latin typeface="Arial" pitchFamily="34" charset="0"/>
                <a:cs typeface="Arial" pitchFamily="34" charset="0"/>
              </a:rPr>
              <a:t>Alumni research and professional development </a:t>
            </a:r>
          </a:p>
          <a:p>
            <a:pPr marL="285750" indent="-285750">
              <a:buFont typeface="Arial" pitchFamily="34" charset="0"/>
              <a:buChar char="•"/>
            </a:pPr>
            <a:r>
              <a:rPr lang="en-US" dirty="0" smtClean="0">
                <a:solidFill>
                  <a:schemeClr val="accent1">
                    <a:lumMod val="75000"/>
                  </a:schemeClr>
                </a:solidFill>
                <a:latin typeface="Arial" pitchFamily="34" charset="0"/>
                <a:cs typeface="Arial" pitchFamily="34" charset="0"/>
              </a:rPr>
              <a:t>Campus Institute sponsored programming (</a:t>
            </a:r>
            <a:r>
              <a:rPr lang="en-US" dirty="0" err="1" smtClean="0">
                <a:solidFill>
                  <a:schemeClr val="accent1">
                    <a:lumMod val="75000"/>
                  </a:schemeClr>
                </a:solidFill>
                <a:latin typeface="Arial" pitchFamily="34" charset="0"/>
                <a:cs typeface="Arial" pitchFamily="34" charset="0"/>
              </a:rPr>
              <a:t>Nanovic</a:t>
            </a:r>
            <a:r>
              <a:rPr lang="en-US" dirty="0" smtClean="0">
                <a:solidFill>
                  <a:schemeClr val="accent1">
                    <a:lumMod val="75000"/>
                  </a:schemeClr>
                </a:solidFill>
                <a:latin typeface="Arial" pitchFamily="34" charset="0"/>
                <a:cs typeface="Arial" pitchFamily="34" charset="0"/>
              </a:rPr>
              <a:t>) </a:t>
            </a:r>
          </a:p>
          <a:p>
            <a:pPr marL="285750" indent="-285750">
              <a:buFont typeface="Arial" pitchFamily="34" charset="0"/>
              <a:buChar char="•"/>
            </a:pPr>
            <a:r>
              <a:rPr lang="en-US" dirty="0" smtClean="0">
                <a:solidFill>
                  <a:schemeClr val="accent1">
                    <a:lumMod val="75000"/>
                  </a:schemeClr>
                </a:solidFill>
                <a:latin typeface="Arial" pitchFamily="34" charset="0"/>
                <a:cs typeface="Arial" pitchFamily="34" charset="0"/>
              </a:rPr>
              <a:t>Field trips (Sustainability farming; Merchant of Venice) </a:t>
            </a:r>
          </a:p>
          <a:p>
            <a:pPr marL="285750" indent="-285750">
              <a:buFont typeface="Arial" pitchFamily="34" charset="0"/>
              <a:buChar char="•"/>
            </a:pPr>
            <a:r>
              <a:rPr lang="en-US" dirty="0" smtClean="0">
                <a:solidFill>
                  <a:schemeClr val="accent1">
                    <a:lumMod val="75000"/>
                  </a:schemeClr>
                </a:solidFill>
                <a:latin typeface="Arial" pitchFamily="34" charset="0"/>
                <a:cs typeface="Arial" pitchFamily="34" charset="0"/>
              </a:rPr>
              <a:t>Academic social activities (Debate watch w/facilitated discussion)  </a:t>
            </a:r>
            <a:endParaRPr lang="en-US" dirty="0">
              <a:solidFill>
                <a:schemeClr val="accent1">
                  <a:lumMod val="75000"/>
                </a:schemeClr>
              </a:solidFill>
              <a:latin typeface="Arial" pitchFamily="34" charset="0"/>
              <a:cs typeface="Arial" pitchFamily="34" charset="0"/>
            </a:endParaRPr>
          </a:p>
        </p:txBody>
      </p:sp>
    </p:spTree>
    <p:extLst>
      <p:ext uri="{BB962C8B-B14F-4D97-AF65-F5344CB8AC3E}">
        <p14:creationId xmlns:p14="http://schemas.microsoft.com/office/powerpoint/2010/main" val="851069846"/>
      </p:ext>
    </p:extLst>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Current Levels of Participation </a:t>
            </a:r>
            <a:endParaRPr lang="en-US" sz="3600" dirty="0"/>
          </a:p>
        </p:txBody>
      </p:sp>
      <p:sp>
        <p:nvSpPr>
          <p:cNvPr id="4" name="Slide Number Placeholder 3"/>
          <p:cNvSpPr>
            <a:spLocks noGrp="1"/>
          </p:cNvSpPr>
          <p:nvPr>
            <p:ph type="sldNum" sz="quarter" idx="12"/>
          </p:nvPr>
        </p:nvSpPr>
        <p:spPr/>
        <p:txBody>
          <a:bodyPr/>
          <a:lstStyle/>
          <a:p>
            <a:fld id="{3BB6BF2F-1907-9045-956D-09045D16B3CB}" type="slidenum">
              <a:rPr lang="en-US" smtClean="0"/>
              <a:pPr/>
              <a:t>4</a:t>
            </a:fld>
            <a:endParaRPr lang="en-US"/>
          </a:p>
        </p:txBody>
      </p:sp>
      <p:sp>
        <p:nvSpPr>
          <p:cNvPr id="6" name="Content Placeholder 4"/>
          <p:cNvSpPr txBox="1">
            <a:spLocks/>
          </p:cNvSpPr>
          <p:nvPr/>
        </p:nvSpPr>
        <p:spPr>
          <a:xfrm>
            <a:off x="2133600" y="1631950"/>
            <a:ext cx="4267200" cy="850900"/>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rgbClr val="002B5C"/>
                </a:solidFill>
                <a:latin typeface="Georgia"/>
                <a:ea typeface="+mn-ea"/>
                <a:cs typeface="Georgia"/>
              </a:defRPr>
            </a:lvl1pPr>
            <a:lvl2pPr marL="742950" indent="-285750" algn="l" defTabSz="457200" rtl="0" eaLnBrk="1" latinLnBrk="0" hangingPunct="1">
              <a:spcBef>
                <a:spcPct val="20000"/>
              </a:spcBef>
              <a:buFont typeface="Arial"/>
              <a:buChar char="–"/>
              <a:defRPr sz="2400" b="0" i="0" kern="1200">
                <a:solidFill>
                  <a:srgbClr val="002B5C"/>
                </a:solidFill>
                <a:latin typeface="Georgia"/>
                <a:ea typeface="+mn-ea"/>
                <a:cs typeface="Georgia"/>
              </a:defRPr>
            </a:lvl2pPr>
            <a:lvl3pPr marL="1143000" indent="-228600" algn="l" defTabSz="457200" rtl="0" eaLnBrk="1" latinLnBrk="0" hangingPunct="1">
              <a:spcBef>
                <a:spcPct val="20000"/>
              </a:spcBef>
              <a:buFont typeface="Arial"/>
              <a:buChar char="•"/>
              <a:defRPr sz="2000" b="0" i="0" kern="1200">
                <a:solidFill>
                  <a:srgbClr val="002B5C"/>
                </a:solidFill>
                <a:latin typeface="Georgia"/>
                <a:ea typeface="+mn-ea"/>
                <a:cs typeface="Georgia"/>
              </a:defRPr>
            </a:lvl3pPr>
            <a:lvl4pPr marL="1600200" indent="-228600" algn="l" defTabSz="457200" rtl="0" eaLnBrk="1" latinLnBrk="0" hangingPunct="1">
              <a:spcBef>
                <a:spcPct val="20000"/>
              </a:spcBef>
              <a:buFont typeface="Arial"/>
              <a:buChar char="–"/>
              <a:defRPr sz="1600" b="0" i="0" kern="1200">
                <a:solidFill>
                  <a:srgbClr val="002B5C"/>
                </a:solidFill>
                <a:latin typeface="Georgia"/>
                <a:ea typeface="+mn-ea"/>
                <a:cs typeface="Georgia"/>
              </a:defRPr>
            </a:lvl4pPr>
            <a:lvl5pPr marL="2057400" indent="-228600" algn="l" defTabSz="457200" rtl="0" eaLnBrk="1" latinLnBrk="0" hangingPunct="1">
              <a:spcBef>
                <a:spcPct val="20000"/>
              </a:spcBef>
              <a:buFont typeface="Arial"/>
              <a:buChar char="»"/>
              <a:defRPr sz="1200" b="0" i="0" kern="1200">
                <a:solidFill>
                  <a:srgbClr val="002B5C"/>
                </a:solidFill>
                <a:latin typeface="Georgia"/>
                <a:ea typeface="+mn-ea"/>
                <a:cs typeface="Georgi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2000" dirty="0" smtClean="0">
                <a:latin typeface="Arial" pitchFamily="34" charset="0"/>
                <a:cs typeface="Arial" pitchFamily="34" charset="0"/>
              </a:rPr>
              <a:t>Undergraduate halls have at least 1 planned academic focused event</a:t>
            </a:r>
            <a:endParaRPr lang="en-US" sz="2000" dirty="0">
              <a:latin typeface="Arial" pitchFamily="34" charset="0"/>
              <a:cs typeface="Arial" pitchFamily="34" charset="0"/>
            </a:endParaRPr>
          </a:p>
        </p:txBody>
      </p:sp>
      <p:sp>
        <p:nvSpPr>
          <p:cNvPr id="3" name="Oval 2"/>
          <p:cNvSpPr/>
          <p:nvPr/>
        </p:nvSpPr>
        <p:spPr>
          <a:xfrm>
            <a:off x="5086350" y="5559851"/>
            <a:ext cx="952500" cy="812800"/>
          </a:xfrm>
          <a:prstGeom prst="ellipse">
            <a:avLst/>
          </a:prstGeom>
          <a:solidFill>
            <a:schemeClr val="tx2"/>
          </a:solidFill>
        </p:spPr>
        <p:txBody>
          <a:bodyPr vert="horz" lIns="91440" tIns="45720" rIns="91440" bIns="45720" rtlCol="0" anchor="ctr">
            <a:normAutofit fontScale="90000" lnSpcReduction="10000"/>
          </a:bodyPr>
          <a:lstStyle/>
          <a:p>
            <a:pPr algn="ctr">
              <a:spcBef>
                <a:spcPct val="0"/>
              </a:spcBef>
            </a:pPr>
            <a:r>
              <a:rPr lang="en-US" sz="3600" dirty="0" smtClean="0">
                <a:solidFill>
                  <a:schemeClr val="bg1"/>
                </a:solidFill>
                <a:latin typeface="Arial" pitchFamily="34" charset="0"/>
                <a:ea typeface="+mj-ea"/>
                <a:cs typeface="Arial" pitchFamily="34" charset="0"/>
              </a:rPr>
              <a:t>7</a:t>
            </a:r>
            <a:endParaRPr lang="en-US" sz="3600" dirty="0">
              <a:solidFill>
                <a:schemeClr val="bg1"/>
              </a:solidFill>
              <a:latin typeface="Arial" pitchFamily="34" charset="0"/>
              <a:ea typeface="+mj-ea"/>
              <a:cs typeface="Arial" pitchFamily="34" charset="0"/>
            </a:endParaRPr>
          </a:p>
        </p:txBody>
      </p:sp>
      <p:sp>
        <p:nvSpPr>
          <p:cNvPr id="7" name="Content Placeholder 4"/>
          <p:cNvSpPr txBox="1">
            <a:spLocks/>
          </p:cNvSpPr>
          <p:nvPr/>
        </p:nvSpPr>
        <p:spPr>
          <a:xfrm>
            <a:off x="1333500" y="5803900"/>
            <a:ext cx="3276600" cy="838200"/>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rgbClr val="002B5C"/>
                </a:solidFill>
                <a:latin typeface="Georgia"/>
                <a:ea typeface="+mn-ea"/>
                <a:cs typeface="Georgia"/>
              </a:defRPr>
            </a:lvl1pPr>
            <a:lvl2pPr marL="742950" indent="-285750" algn="l" defTabSz="457200" rtl="0" eaLnBrk="1" latinLnBrk="0" hangingPunct="1">
              <a:spcBef>
                <a:spcPct val="20000"/>
              </a:spcBef>
              <a:buFont typeface="Arial"/>
              <a:buChar char="–"/>
              <a:defRPr sz="2400" b="0" i="0" kern="1200">
                <a:solidFill>
                  <a:srgbClr val="002B5C"/>
                </a:solidFill>
                <a:latin typeface="Georgia"/>
                <a:ea typeface="+mn-ea"/>
                <a:cs typeface="Georgia"/>
              </a:defRPr>
            </a:lvl2pPr>
            <a:lvl3pPr marL="1143000" indent="-228600" algn="l" defTabSz="457200" rtl="0" eaLnBrk="1" latinLnBrk="0" hangingPunct="1">
              <a:spcBef>
                <a:spcPct val="20000"/>
              </a:spcBef>
              <a:buFont typeface="Arial"/>
              <a:buChar char="•"/>
              <a:defRPr sz="2000" b="0" i="0" kern="1200">
                <a:solidFill>
                  <a:srgbClr val="002B5C"/>
                </a:solidFill>
                <a:latin typeface="Georgia"/>
                <a:ea typeface="+mn-ea"/>
                <a:cs typeface="Georgia"/>
              </a:defRPr>
            </a:lvl3pPr>
            <a:lvl4pPr marL="1600200" indent="-228600" algn="l" defTabSz="457200" rtl="0" eaLnBrk="1" latinLnBrk="0" hangingPunct="1">
              <a:spcBef>
                <a:spcPct val="20000"/>
              </a:spcBef>
              <a:buFont typeface="Arial"/>
              <a:buChar char="–"/>
              <a:defRPr sz="1600" b="0" i="0" kern="1200">
                <a:solidFill>
                  <a:srgbClr val="002B5C"/>
                </a:solidFill>
                <a:latin typeface="Georgia"/>
                <a:ea typeface="+mn-ea"/>
                <a:cs typeface="Georgia"/>
              </a:defRPr>
            </a:lvl4pPr>
            <a:lvl5pPr marL="2057400" indent="-228600" algn="l" defTabSz="457200" rtl="0" eaLnBrk="1" latinLnBrk="0" hangingPunct="1">
              <a:spcBef>
                <a:spcPct val="20000"/>
              </a:spcBef>
              <a:buFont typeface="Arial"/>
              <a:buChar char="»"/>
              <a:defRPr sz="1200" b="0" i="0" kern="1200">
                <a:solidFill>
                  <a:srgbClr val="002B5C"/>
                </a:solidFill>
                <a:latin typeface="Georgia"/>
                <a:ea typeface="+mn-ea"/>
                <a:cs typeface="Georgi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2000" dirty="0" smtClean="0">
                <a:latin typeface="Arial" pitchFamily="34" charset="0"/>
                <a:cs typeface="Arial" pitchFamily="34" charset="0"/>
              </a:rPr>
              <a:t>Undergraduate halls with more than 5 events</a:t>
            </a:r>
            <a:endParaRPr lang="en-US" sz="2000" dirty="0">
              <a:latin typeface="Arial" pitchFamily="34" charset="0"/>
              <a:cs typeface="Arial" pitchFamily="34" charset="0"/>
            </a:endParaRPr>
          </a:p>
        </p:txBody>
      </p:sp>
      <p:sp>
        <p:nvSpPr>
          <p:cNvPr id="8" name="Oval 7"/>
          <p:cNvSpPr/>
          <p:nvPr/>
        </p:nvSpPr>
        <p:spPr>
          <a:xfrm>
            <a:off x="3810000" y="2667000"/>
            <a:ext cx="1371600" cy="1219200"/>
          </a:xfrm>
          <a:prstGeom prst="ellipse">
            <a:avLst/>
          </a:prstGeom>
          <a:solidFill>
            <a:srgbClr val="0066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600" dirty="0" smtClean="0">
                <a:latin typeface="Arial" pitchFamily="34" charset="0"/>
                <a:cs typeface="Arial" pitchFamily="34" charset="0"/>
              </a:rPr>
              <a:t>13</a:t>
            </a:r>
            <a:endParaRPr lang="en-US" sz="3600" dirty="0">
              <a:latin typeface="Arial" pitchFamily="34" charset="0"/>
              <a:cs typeface="Arial" pitchFamily="34" charset="0"/>
            </a:endParaRPr>
          </a:p>
        </p:txBody>
      </p:sp>
      <p:sp>
        <p:nvSpPr>
          <p:cNvPr id="9" name="Content Placeholder 4"/>
          <p:cNvSpPr txBox="1">
            <a:spLocks/>
          </p:cNvSpPr>
          <p:nvPr/>
        </p:nvSpPr>
        <p:spPr>
          <a:xfrm>
            <a:off x="1066800" y="3106807"/>
            <a:ext cx="2514600" cy="684143"/>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rgbClr val="002B5C"/>
                </a:solidFill>
                <a:latin typeface="Georgia"/>
                <a:ea typeface="+mn-ea"/>
                <a:cs typeface="Georgia"/>
              </a:defRPr>
            </a:lvl1pPr>
            <a:lvl2pPr marL="742950" indent="-285750" algn="l" defTabSz="457200" rtl="0" eaLnBrk="1" latinLnBrk="0" hangingPunct="1">
              <a:spcBef>
                <a:spcPct val="20000"/>
              </a:spcBef>
              <a:buFont typeface="Arial"/>
              <a:buChar char="–"/>
              <a:defRPr sz="2400" b="0" i="0" kern="1200">
                <a:solidFill>
                  <a:srgbClr val="002B5C"/>
                </a:solidFill>
                <a:latin typeface="Georgia"/>
                <a:ea typeface="+mn-ea"/>
                <a:cs typeface="Georgia"/>
              </a:defRPr>
            </a:lvl2pPr>
            <a:lvl3pPr marL="1143000" indent="-228600" algn="l" defTabSz="457200" rtl="0" eaLnBrk="1" latinLnBrk="0" hangingPunct="1">
              <a:spcBef>
                <a:spcPct val="20000"/>
              </a:spcBef>
              <a:buFont typeface="Arial"/>
              <a:buChar char="•"/>
              <a:defRPr sz="2000" b="0" i="0" kern="1200">
                <a:solidFill>
                  <a:srgbClr val="002B5C"/>
                </a:solidFill>
                <a:latin typeface="Georgia"/>
                <a:ea typeface="+mn-ea"/>
                <a:cs typeface="Georgia"/>
              </a:defRPr>
            </a:lvl3pPr>
            <a:lvl4pPr marL="1600200" indent="-228600" algn="l" defTabSz="457200" rtl="0" eaLnBrk="1" latinLnBrk="0" hangingPunct="1">
              <a:spcBef>
                <a:spcPct val="20000"/>
              </a:spcBef>
              <a:buFont typeface="Arial"/>
              <a:buChar char="–"/>
              <a:defRPr sz="1600" b="0" i="0" kern="1200">
                <a:solidFill>
                  <a:srgbClr val="002B5C"/>
                </a:solidFill>
                <a:latin typeface="Georgia"/>
                <a:ea typeface="+mn-ea"/>
                <a:cs typeface="Georgia"/>
              </a:defRPr>
            </a:lvl4pPr>
            <a:lvl5pPr marL="2057400" indent="-228600" algn="l" defTabSz="457200" rtl="0" eaLnBrk="1" latinLnBrk="0" hangingPunct="1">
              <a:spcBef>
                <a:spcPct val="20000"/>
              </a:spcBef>
              <a:buFont typeface="Arial"/>
              <a:buChar char="»"/>
              <a:defRPr sz="1200" b="0" i="0" kern="1200">
                <a:solidFill>
                  <a:srgbClr val="002B5C"/>
                </a:solidFill>
                <a:latin typeface="Georgia"/>
                <a:ea typeface="+mn-ea"/>
                <a:cs typeface="Georgi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2000" dirty="0" smtClean="0">
                <a:latin typeface="Arial" pitchFamily="34" charset="0"/>
                <a:cs typeface="Arial" pitchFamily="34" charset="0"/>
              </a:rPr>
              <a:t>Academic advising programs in place</a:t>
            </a:r>
            <a:endParaRPr lang="en-US" sz="2000" dirty="0">
              <a:latin typeface="Arial" pitchFamily="34" charset="0"/>
              <a:cs typeface="Arial" pitchFamily="34" charset="0"/>
            </a:endParaRPr>
          </a:p>
        </p:txBody>
      </p:sp>
      <p:sp>
        <p:nvSpPr>
          <p:cNvPr id="10" name="Oval 9"/>
          <p:cNvSpPr/>
          <p:nvPr/>
        </p:nvSpPr>
        <p:spPr>
          <a:xfrm>
            <a:off x="152400" y="2990850"/>
            <a:ext cx="914400" cy="800100"/>
          </a:xfrm>
          <a:prstGeom prst="ellipse">
            <a:avLst/>
          </a:prstGeom>
          <a:gradFill rotWithShape="1">
            <a:gsLst>
              <a:gs pos="0">
                <a:srgbClr val="ECF5FE">
                  <a:alpha val="21999"/>
                </a:srgbClr>
              </a:gs>
              <a:gs pos="100000">
                <a:srgbClr val="C7E0FB"/>
              </a:gs>
            </a:gsLst>
            <a:path path="shape">
              <a:fillToRect l="50000" t="50000" r="50000" b="50000"/>
            </a:path>
          </a:gradFill>
          <a:ln w="9525" algn="ctr">
            <a:noFill/>
            <a:miter lim="800000"/>
            <a:headEnd/>
            <a:tailEnd/>
          </a:ln>
        </p:spPr>
        <p:txBody>
          <a:bodyPr wrap="none" anchor="ctr"/>
          <a:lstStyle/>
          <a:p>
            <a:pPr algn="ctr">
              <a:spcBef>
                <a:spcPct val="50000"/>
              </a:spcBef>
            </a:pPr>
            <a:r>
              <a:rPr lang="en-US" sz="3600" dirty="0">
                <a:solidFill>
                  <a:schemeClr val="tx2">
                    <a:lumMod val="75000"/>
                  </a:schemeClr>
                </a:solidFill>
                <a:latin typeface="Arial" pitchFamily="34" charset="0"/>
                <a:cs typeface="Arial" pitchFamily="34" charset="0"/>
              </a:rPr>
              <a:t>8</a:t>
            </a:r>
          </a:p>
        </p:txBody>
      </p:sp>
      <p:sp>
        <p:nvSpPr>
          <p:cNvPr id="11" name="Content Placeholder 4"/>
          <p:cNvSpPr txBox="1">
            <a:spLocks/>
          </p:cNvSpPr>
          <p:nvPr/>
        </p:nvSpPr>
        <p:spPr>
          <a:xfrm>
            <a:off x="4610100" y="4351337"/>
            <a:ext cx="3581400" cy="815975"/>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rgbClr val="002B5C"/>
                </a:solidFill>
                <a:latin typeface="Georgia"/>
                <a:ea typeface="+mn-ea"/>
                <a:cs typeface="Georgia"/>
              </a:defRPr>
            </a:lvl1pPr>
            <a:lvl2pPr marL="742950" indent="-285750" algn="l" defTabSz="457200" rtl="0" eaLnBrk="1" latinLnBrk="0" hangingPunct="1">
              <a:spcBef>
                <a:spcPct val="20000"/>
              </a:spcBef>
              <a:buFont typeface="Arial"/>
              <a:buChar char="–"/>
              <a:defRPr sz="2400" b="0" i="0" kern="1200">
                <a:solidFill>
                  <a:srgbClr val="002B5C"/>
                </a:solidFill>
                <a:latin typeface="Georgia"/>
                <a:ea typeface="+mn-ea"/>
                <a:cs typeface="Georgia"/>
              </a:defRPr>
            </a:lvl2pPr>
            <a:lvl3pPr marL="1143000" indent="-228600" algn="l" defTabSz="457200" rtl="0" eaLnBrk="1" latinLnBrk="0" hangingPunct="1">
              <a:spcBef>
                <a:spcPct val="20000"/>
              </a:spcBef>
              <a:buFont typeface="Arial"/>
              <a:buChar char="•"/>
              <a:defRPr sz="2000" b="0" i="0" kern="1200">
                <a:solidFill>
                  <a:srgbClr val="002B5C"/>
                </a:solidFill>
                <a:latin typeface="Georgia"/>
                <a:ea typeface="+mn-ea"/>
                <a:cs typeface="Georgia"/>
              </a:defRPr>
            </a:lvl3pPr>
            <a:lvl4pPr marL="1600200" indent="-228600" algn="l" defTabSz="457200" rtl="0" eaLnBrk="1" latinLnBrk="0" hangingPunct="1">
              <a:spcBef>
                <a:spcPct val="20000"/>
              </a:spcBef>
              <a:buFont typeface="Arial"/>
              <a:buChar char="–"/>
              <a:defRPr sz="1600" b="0" i="0" kern="1200">
                <a:solidFill>
                  <a:srgbClr val="002B5C"/>
                </a:solidFill>
                <a:latin typeface="Georgia"/>
                <a:ea typeface="+mn-ea"/>
                <a:cs typeface="Georgia"/>
              </a:defRPr>
            </a:lvl4pPr>
            <a:lvl5pPr marL="2057400" indent="-228600" algn="l" defTabSz="457200" rtl="0" eaLnBrk="1" latinLnBrk="0" hangingPunct="1">
              <a:spcBef>
                <a:spcPct val="20000"/>
              </a:spcBef>
              <a:buFont typeface="Arial"/>
              <a:buChar char="»"/>
              <a:defRPr sz="1200" b="0" i="0" kern="1200">
                <a:solidFill>
                  <a:srgbClr val="002B5C"/>
                </a:solidFill>
                <a:latin typeface="Georgia"/>
                <a:ea typeface="+mn-ea"/>
                <a:cs typeface="Georgi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2000" dirty="0" smtClean="0">
                <a:latin typeface="Arial" pitchFamily="34" charset="0"/>
                <a:cs typeface="Arial" pitchFamily="34" charset="0"/>
              </a:rPr>
              <a:t>Students attended a discernment dinner fall 2012</a:t>
            </a:r>
            <a:endParaRPr lang="en-US" sz="2000" dirty="0">
              <a:latin typeface="Arial" pitchFamily="34" charset="0"/>
              <a:cs typeface="Arial" pitchFamily="34" charset="0"/>
            </a:endParaRPr>
          </a:p>
        </p:txBody>
      </p:sp>
      <p:sp>
        <p:nvSpPr>
          <p:cNvPr id="12" name="Oval 11"/>
          <p:cNvSpPr/>
          <p:nvPr/>
        </p:nvSpPr>
        <p:spPr>
          <a:xfrm>
            <a:off x="2692400" y="4013200"/>
            <a:ext cx="1600200" cy="1492250"/>
          </a:xfrm>
          <a:prstGeom prst="ellipse">
            <a:avLst/>
          </a:prstGeom>
          <a:gradFill rotWithShape="1">
            <a:gsLst>
              <a:gs pos="0">
                <a:srgbClr val="ECF5FE">
                  <a:alpha val="21999"/>
                </a:srgbClr>
              </a:gs>
              <a:gs pos="100000">
                <a:srgbClr val="C7E0FB"/>
              </a:gs>
            </a:gsLst>
            <a:path path="shape">
              <a:fillToRect l="50000" t="50000" r="50000" b="50000"/>
            </a:path>
          </a:gradFill>
          <a:ln w="9525" algn="ctr">
            <a:noFill/>
            <a:miter lim="800000"/>
            <a:headEnd/>
            <a:tailEnd/>
          </a:ln>
        </p:spPr>
        <p:txBody>
          <a:bodyPr wrap="none" anchor="ctr"/>
          <a:lstStyle/>
          <a:p>
            <a:pPr algn="ctr">
              <a:spcBef>
                <a:spcPct val="50000"/>
              </a:spcBef>
            </a:pPr>
            <a:r>
              <a:rPr lang="en-US" sz="3600" dirty="0" smtClean="0">
                <a:solidFill>
                  <a:schemeClr val="tx2">
                    <a:lumMod val="75000"/>
                  </a:schemeClr>
                </a:solidFill>
                <a:latin typeface="Arial" pitchFamily="34" charset="0"/>
                <a:cs typeface="Arial" pitchFamily="34" charset="0"/>
              </a:rPr>
              <a:t>120</a:t>
            </a:r>
            <a:endParaRPr lang="en-US" sz="3600" dirty="0">
              <a:solidFill>
                <a:schemeClr val="tx2">
                  <a:lumMod val="75000"/>
                </a:schemeClr>
              </a:solidFill>
              <a:latin typeface="Arial" pitchFamily="34" charset="0"/>
              <a:cs typeface="Arial" pitchFamily="34" charset="0"/>
            </a:endParaRPr>
          </a:p>
        </p:txBody>
      </p:sp>
      <p:sp>
        <p:nvSpPr>
          <p:cNvPr id="16" name="Oval 15"/>
          <p:cNvSpPr/>
          <p:nvPr/>
        </p:nvSpPr>
        <p:spPr>
          <a:xfrm>
            <a:off x="495300" y="5705475"/>
            <a:ext cx="838200" cy="742950"/>
          </a:xfrm>
          <a:prstGeom prst="ellipse">
            <a:avLst/>
          </a:prstGeom>
          <a:solidFill>
            <a:srgbClr val="0066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600" dirty="0" smtClean="0">
                <a:latin typeface="Arial" pitchFamily="34" charset="0"/>
                <a:cs typeface="Arial" pitchFamily="34" charset="0"/>
              </a:rPr>
              <a:t>2</a:t>
            </a:r>
            <a:endParaRPr lang="en-US" sz="3600" dirty="0">
              <a:latin typeface="Arial" pitchFamily="34" charset="0"/>
              <a:cs typeface="Arial" pitchFamily="34" charset="0"/>
            </a:endParaRPr>
          </a:p>
        </p:txBody>
      </p:sp>
      <p:sp>
        <p:nvSpPr>
          <p:cNvPr id="14" name="TextBox 13"/>
          <p:cNvSpPr txBox="1"/>
          <p:nvPr/>
        </p:nvSpPr>
        <p:spPr>
          <a:xfrm>
            <a:off x="5562600" y="2922657"/>
            <a:ext cx="3390900" cy="707886"/>
          </a:xfrm>
          <a:prstGeom prst="rect">
            <a:avLst/>
          </a:prstGeom>
          <a:noFill/>
        </p:spPr>
        <p:txBody>
          <a:bodyPr wrap="square" rtlCol="0">
            <a:spAutoFit/>
          </a:bodyPr>
          <a:lstStyle/>
          <a:p>
            <a:r>
              <a:rPr lang="en-US" sz="2000" dirty="0" smtClean="0">
                <a:solidFill>
                  <a:schemeClr val="tx2">
                    <a:lumMod val="75000"/>
                  </a:schemeClr>
                </a:solidFill>
                <a:latin typeface="Arial" pitchFamily="34" charset="0"/>
                <a:cs typeface="Arial" pitchFamily="34" charset="0"/>
              </a:rPr>
              <a:t>Academic presentations in halls by faculty</a:t>
            </a:r>
            <a:endParaRPr lang="en-US" sz="2000" dirty="0">
              <a:solidFill>
                <a:schemeClr val="tx2">
                  <a:lumMod val="75000"/>
                </a:schemeClr>
              </a:solidFill>
              <a:latin typeface="Arial" pitchFamily="34" charset="0"/>
              <a:cs typeface="Arial" pitchFamily="34" charset="0"/>
            </a:endParaRPr>
          </a:p>
        </p:txBody>
      </p:sp>
      <p:pic>
        <p:nvPicPr>
          <p:cNvPr id="205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1532730"/>
            <a:ext cx="1146175" cy="10493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TextBox 14"/>
          <p:cNvSpPr txBox="1"/>
          <p:nvPr/>
        </p:nvSpPr>
        <p:spPr>
          <a:xfrm>
            <a:off x="6215525" y="5505450"/>
            <a:ext cx="2890375" cy="1015663"/>
          </a:xfrm>
          <a:prstGeom prst="rect">
            <a:avLst/>
          </a:prstGeom>
          <a:noFill/>
        </p:spPr>
        <p:txBody>
          <a:bodyPr wrap="square" rtlCol="0">
            <a:spAutoFit/>
          </a:bodyPr>
          <a:lstStyle/>
          <a:p>
            <a:r>
              <a:rPr lang="en-US" sz="2000" dirty="0" smtClean="0">
                <a:solidFill>
                  <a:schemeClr val="tx2">
                    <a:lumMod val="75000"/>
                  </a:schemeClr>
                </a:solidFill>
                <a:latin typeface="Arial" pitchFamily="34" charset="0"/>
                <a:cs typeface="Arial" pitchFamily="34" charset="0"/>
              </a:rPr>
              <a:t>Halls with events involving casual interaction with faculty </a:t>
            </a:r>
            <a:endParaRPr lang="en-US" sz="2000" dirty="0">
              <a:solidFill>
                <a:schemeClr val="tx2">
                  <a:lumMod val="75000"/>
                </a:schemeClr>
              </a:solidFill>
              <a:latin typeface="Arial" pitchFamily="34" charset="0"/>
              <a:cs typeface="Arial" pitchFamily="34" charset="0"/>
            </a:endParaRPr>
          </a:p>
        </p:txBody>
      </p:sp>
    </p:spTree>
    <p:extLst>
      <p:ext uri="{BB962C8B-B14F-4D97-AF65-F5344CB8AC3E}">
        <p14:creationId xmlns:p14="http://schemas.microsoft.com/office/powerpoint/2010/main" val="698564258"/>
      </p:ext>
    </p:extLst>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What’s Working</a:t>
            </a:r>
            <a:endParaRPr lang="en-US" sz="3600" dirty="0"/>
          </a:p>
        </p:txBody>
      </p:sp>
      <p:sp>
        <p:nvSpPr>
          <p:cNvPr id="3" name="Content Placeholder 2"/>
          <p:cNvSpPr>
            <a:spLocks noGrp="1"/>
          </p:cNvSpPr>
          <p:nvPr>
            <p:ph idx="1"/>
          </p:nvPr>
        </p:nvSpPr>
        <p:spPr>
          <a:xfrm>
            <a:off x="397519" y="1371600"/>
            <a:ext cx="8229600" cy="5867400"/>
          </a:xfrm>
        </p:spPr>
        <p:txBody>
          <a:bodyPr>
            <a:noAutofit/>
          </a:bodyPr>
          <a:lstStyle/>
          <a:p>
            <a:r>
              <a:rPr lang="en-US" sz="2000" dirty="0" smtClean="0">
                <a:latin typeface="Arial" pitchFamily="34" charset="0"/>
                <a:cs typeface="Arial" pitchFamily="34" charset="0"/>
              </a:rPr>
              <a:t>Discernment dinners: positive reviews and high impact</a:t>
            </a:r>
          </a:p>
          <a:p>
            <a:endParaRPr lang="en-US" sz="2000" dirty="0">
              <a:latin typeface="Arial" pitchFamily="34" charset="0"/>
              <a:cs typeface="Arial" pitchFamily="34" charset="0"/>
            </a:endParaRPr>
          </a:p>
          <a:p>
            <a:r>
              <a:rPr lang="en-US" sz="2000" dirty="0" smtClean="0">
                <a:latin typeface="Arial" pitchFamily="34" charset="0"/>
                <a:cs typeface="Arial" pitchFamily="34" charset="0"/>
              </a:rPr>
              <a:t>Faculty fellows</a:t>
            </a:r>
          </a:p>
          <a:p>
            <a:pPr lvl="1"/>
            <a:r>
              <a:rPr lang="en-US" sz="1600" i="1" dirty="0" smtClean="0">
                <a:latin typeface="Arial" pitchFamily="34" charset="0"/>
                <a:cs typeface="Arial" pitchFamily="34" charset="0"/>
              </a:rPr>
              <a:t>“We have great relationships with two faculty fellows.  They have involved our women in their research and have been excellent role models.”  </a:t>
            </a:r>
          </a:p>
          <a:p>
            <a:pPr lvl="1"/>
            <a:r>
              <a:rPr lang="en-US" sz="1600" i="1" dirty="0" smtClean="0">
                <a:latin typeface="Arial" pitchFamily="34" charset="0"/>
                <a:cs typeface="Arial" pitchFamily="34" charset="0"/>
              </a:rPr>
              <a:t>“Our hall fellow has a dynamic relationship with the men in our hall.  He is an integral part of the hall experience, and the majority of his interaction with our residents is outside the realm of academic lecturing.”  </a:t>
            </a:r>
            <a:endParaRPr lang="en-US" sz="1600" i="1" dirty="0">
              <a:latin typeface="Arial" pitchFamily="34" charset="0"/>
              <a:cs typeface="Arial" pitchFamily="34" charset="0"/>
            </a:endParaRPr>
          </a:p>
          <a:p>
            <a:endParaRPr lang="en-US" sz="2000" dirty="0">
              <a:latin typeface="Arial" pitchFamily="34" charset="0"/>
              <a:cs typeface="Arial" pitchFamily="34" charset="0"/>
            </a:endParaRPr>
          </a:p>
          <a:p>
            <a:r>
              <a:rPr lang="en-US" sz="2000" dirty="0" smtClean="0">
                <a:latin typeface="Arial" pitchFamily="34" charset="0"/>
                <a:cs typeface="Arial" pitchFamily="34" charset="0"/>
              </a:rPr>
              <a:t>In-house tutoring: Great impact, but could broaden beyond math and engineering   </a:t>
            </a:r>
          </a:p>
          <a:p>
            <a:endParaRPr lang="en-US" sz="2000" dirty="0">
              <a:latin typeface="Arial" pitchFamily="34" charset="0"/>
              <a:cs typeface="Arial" pitchFamily="34" charset="0"/>
            </a:endParaRPr>
          </a:p>
          <a:p>
            <a:r>
              <a:rPr lang="en-US" sz="2000" dirty="0">
                <a:latin typeface="Arial" pitchFamily="34" charset="0"/>
                <a:cs typeface="Arial" pitchFamily="34" charset="0"/>
              </a:rPr>
              <a:t>Halls that use upper class students to help First-year students select majors/courses indicated that this is one of the best things they do to both engage upper class students and academically advise First-year students.</a:t>
            </a:r>
          </a:p>
          <a:p>
            <a:endParaRPr lang="en-US" sz="2000" dirty="0" smtClean="0">
              <a:latin typeface="Arial" pitchFamily="34" charset="0"/>
              <a:cs typeface="Arial" pitchFamily="34" charset="0"/>
            </a:endParaRPr>
          </a:p>
          <a:p>
            <a:endParaRPr lang="en-US" sz="20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3BB6BF2F-1907-9045-956D-09045D16B3CB}" type="slidenum">
              <a:rPr lang="en-US" smtClean="0"/>
              <a:pPr/>
              <a:t>5</a:t>
            </a:fld>
            <a:endParaRPr lang="en-US"/>
          </a:p>
        </p:txBody>
      </p:sp>
    </p:spTree>
    <p:extLst>
      <p:ext uri="{BB962C8B-B14F-4D97-AF65-F5344CB8AC3E}">
        <p14:creationId xmlns:p14="http://schemas.microsoft.com/office/powerpoint/2010/main" val="1350276086"/>
      </p:ext>
    </p:extLst>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Opportunities for Growth</a:t>
            </a:r>
          </a:p>
        </p:txBody>
      </p:sp>
      <p:sp>
        <p:nvSpPr>
          <p:cNvPr id="3" name="Content Placeholder 2"/>
          <p:cNvSpPr>
            <a:spLocks noGrp="1"/>
          </p:cNvSpPr>
          <p:nvPr>
            <p:ph idx="1"/>
          </p:nvPr>
        </p:nvSpPr>
        <p:spPr/>
        <p:txBody>
          <a:bodyPr>
            <a:normAutofit fontScale="85000" lnSpcReduction="20000"/>
          </a:bodyPr>
          <a:lstStyle/>
          <a:p>
            <a:pPr marL="0" indent="0">
              <a:buNone/>
            </a:pPr>
            <a:endParaRPr lang="en-US" dirty="0">
              <a:latin typeface="Arial" pitchFamily="34" charset="0"/>
              <a:cs typeface="Arial" pitchFamily="34" charset="0"/>
            </a:endParaRPr>
          </a:p>
          <a:p>
            <a:r>
              <a:rPr lang="en-US" sz="2300" dirty="0">
                <a:latin typeface="Arial" pitchFamily="34" charset="0"/>
                <a:cs typeface="Arial" pitchFamily="34" charset="0"/>
              </a:rPr>
              <a:t>Faculty presentations were better appreciated when the faculty member was 1) genuinely excited about the topic and 2) able to go beyond presentation material and discuss other issues, i.e., personal direction and goals, alignment of academics and life, etc. </a:t>
            </a:r>
          </a:p>
          <a:p>
            <a:endParaRPr lang="en-US" sz="2300" dirty="0">
              <a:latin typeface="Arial" pitchFamily="34" charset="0"/>
              <a:cs typeface="Arial" pitchFamily="34" charset="0"/>
            </a:endParaRPr>
          </a:p>
          <a:p>
            <a:r>
              <a:rPr lang="en-US" sz="2300" dirty="0">
                <a:latin typeface="Arial" pitchFamily="34" charset="0"/>
                <a:cs typeface="Arial" pitchFamily="34" charset="0"/>
              </a:rPr>
              <a:t>Although we have 29 CSCs in residence, some of whom are faculty members, there is no systematic structure or set of expectations for their participation in hall life. </a:t>
            </a:r>
          </a:p>
          <a:p>
            <a:endParaRPr lang="en-US" sz="2300" dirty="0">
              <a:latin typeface="Arial" pitchFamily="34" charset="0"/>
              <a:cs typeface="Arial" pitchFamily="34" charset="0"/>
            </a:endParaRPr>
          </a:p>
          <a:p>
            <a:r>
              <a:rPr lang="en-US" sz="2300" dirty="0">
                <a:latin typeface="Arial" pitchFamily="34" charset="0"/>
                <a:cs typeface="Arial" pitchFamily="34" charset="0"/>
              </a:rPr>
              <a:t>Academic </a:t>
            </a:r>
            <a:r>
              <a:rPr lang="en-US" sz="2300" dirty="0" smtClean="0">
                <a:latin typeface="Arial" pitchFamily="34" charset="0"/>
                <a:cs typeface="Arial" pitchFamily="34" charset="0"/>
              </a:rPr>
              <a:t>commissioners </a:t>
            </a:r>
            <a:r>
              <a:rPr lang="en-US" sz="2300" dirty="0">
                <a:latin typeface="Arial" pitchFamily="34" charset="0"/>
                <a:cs typeface="Arial" pitchFamily="34" charset="0"/>
              </a:rPr>
              <a:t>receive little training and typically plan events that focus on their individual majors</a:t>
            </a:r>
          </a:p>
          <a:p>
            <a:endParaRPr lang="en-US" sz="2300" dirty="0">
              <a:latin typeface="Arial" pitchFamily="34" charset="0"/>
              <a:cs typeface="Arial" pitchFamily="34" charset="0"/>
            </a:endParaRPr>
          </a:p>
          <a:p>
            <a:r>
              <a:rPr lang="en-US" sz="2300" dirty="0">
                <a:latin typeface="Arial" pitchFamily="34" charset="0"/>
                <a:cs typeface="Arial" pitchFamily="34" charset="0"/>
              </a:rPr>
              <a:t>There appears to be no consistent set of criteria that will guarantee a large audience at </a:t>
            </a:r>
            <a:r>
              <a:rPr lang="en-US" sz="2300" dirty="0" smtClean="0">
                <a:latin typeface="Arial" pitchFamily="34" charset="0"/>
                <a:cs typeface="Arial" pitchFamily="34" charset="0"/>
              </a:rPr>
              <a:t>academically focused events</a:t>
            </a:r>
            <a:r>
              <a:rPr lang="en-US" sz="2300" dirty="0">
                <a:latin typeface="Arial" pitchFamily="34" charset="0"/>
                <a:cs typeface="Arial" pitchFamily="34" charset="0"/>
              </a:rPr>
              <a:t>. </a:t>
            </a:r>
          </a:p>
        </p:txBody>
      </p:sp>
      <p:sp>
        <p:nvSpPr>
          <p:cNvPr id="4" name="Slide Number Placeholder 3"/>
          <p:cNvSpPr>
            <a:spLocks noGrp="1"/>
          </p:cNvSpPr>
          <p:nvPr>
            <p:ph type="sldNum" sz="quarter" idx="12"/>
          </p:nvPr>
        </p:nvSpPr>
        <p:spPr/>
        <p:txBody>
          <a:bodyPr/>
          <a:lstStyle/>
          <a:p>
            <a:fld id="{3BB6BF2F-1907-9045-956D-09045D16B3CB}" type="slidenum">
              <a:rPr lang="en-US" smtClean="0"/>
              <a:pPr/>
              <a:t>6</a:t>
            </a:fld>
            <a:endParaRPr lang="en-US"/>
          </a:p>
        </p:txBody>
      </p:sp>
    </p:spTree>
    <p:extLst>
      <p:ext uri="{BB962C8B-B14F-4D97-AF65-F5344CB8AC3E}">
        <p14:creationId xmlns:p14="http://schemas.microsoft.com/office/powerpoint/2010/main" val="2853487700"/>
      </p:ext>
    </p:extLst>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Creating an Objective Framework</a:t>
            </a:r>
            <a:endParaRPr lang="en-US" dirty="0"/>
          </a:p>
        </p:txBody>
      </p:sp>
      <p:sp>
        <p:nvSpPr>
          <p:cNvPr id="4" name="Slide Number Placeholder 3"/>
          <p:cNvSpPr>
            <a:spLocks noGrp="1"/>
          </p:cNvSpPr>
          <p:nvPr>
            <p:ph type="sldNum" sz="quarter" idx="12"/>
          </p:nvPr>
        </p:nvSpPr>
        <p:spPr/>
        <p:txBody>
          <a:bodyPr/>
          <a:lstStyle/>
          <a:p>
            <a:fld id="{3BB6BF2F-1907-9045-956D-09045D16B3CB}" type="slidenum">
              <a:rPr lang="en-US" smtClean="0"/>
              <a:pPr/>
              <a:t>7</a:t>
            </a:fld>
            <a:endParaRPr lang="en-US"/>
          </a:p>
        </p:txBody>
      </p:sp>
      <p:graphicFrame>
        <p:nvGraphicFramePr>
          <p:cNvPr id="14" name="Diagram 13"/>
          <p:cNvGraphicFramePr/>
          <p:nvPr>
            <p:extLst>
              <p:ext uri="{D42A27DB-BD31-4B8C-83A1-F6EECF244321}">
                <p14:modId xmlns:p14="http://schemas.microsoft.com/office/powerpoint/2010/main" val="3086574319"/>
              </p:ext>
            </p:extLst>
          </p:nvPr>
        </p:nvGraphicFramePr>
        <p:xfrm>
          <a:off x="1219200" y="1600200"/>
          <a:ext cx="6553200" cy="4445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5" name="TextBox 14"/>
          <p:cNvSpPr txBox="1"/>
          <p:nvPr/>
        </p:nvSpPr>
        <p:spPr>
          <a:xfrm>
            <a:off x="3124200" y="6248400"/>
            <a:ext cx="3429000" cy="369332"/>
          </a:xfrm>
          <a:prstGeom prst="rect">
            <a:avLst/>
          </a:prstGeom>
          <a:noFill/>
        </p:spPr>
        <p:txBody>
          <a:bodyPr wrap="square" rtlCol="0">
            <a:spAutoFit/>
          </a:bodyPr>
          <a:lstStyle/>
          <a:p>
            <a:r>
              <a:rPr lang="en-US" b="1" dirty="0" smtClean="0"/>
              <a:t>PEEC – pronounced “PEAK”</a:t>
            </a:r>
            <a:endParaRPr lang="en-US" b="1" dirty="0"/>
          </a:p>
        </p:txBody>
      </p:sp>
    </p:spTree>
    <p:extLst>
      <p:ext uri="{BB962C8B-B14F-4D97-AF65-F5344CB8AC3E}">
        <p14:creationId xmlns:p14="http://schemas.microsoft.com/office/powerpoint/2010/main" val="1042233897"/>
      </p:ext>
    </p:extLst>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55600"/>
            <a:ext cx="8305800" cy="914400"/>
          </a:xfrm>
        </p:spPr>
        <p:txBody>
          <a:bodyPr>
            <a:normAutofit fontScale="90000"/>
          </a:bodyPr>
          <a:lstStyle/>
          <a:p>
            <a:r>
              <a:rPr lang="en-US" dirty="0" smtClean="0"/>
              <a:t>Guiding Objectives for Future Efforts</a:t>
            </a:r>
            <a:endParaRPr lang="en-US" dirty="0"/>
          </a:p>
        </p:txBody>
      </p:sp>
      <p:sp>
        <p:nvSpPr>
          <p:cNvPr id="4" name="Slide Number Placeholder 3"/>
          <p:cNvSpPr>
            <a:spLocks noGrp="1"/>
          </p:cNvSpPr>
          <p:nvPr>
            <p:ph type="sldNum" sz="quarter" idx="12"/>
          </p:nvPr>
        </p:nvSpPr>
        <p:spPr/>
        <p:txBody>
          <a:bodyPr/>
          <a:lstStyle/>
          <a:p>
            <a:fld id="{3BB6BF2F-1907-9045-956D-09045D16B3CB}" type="slidenum">
              <a:rPr lang="en-US" smtClean="0"/>
              <a:pPr/>
              <a:t>8</a:t>
            </a:fld>
            <a:endParaRPr lang="en-US"/>
          </a:p>
        </p:txBody>
      </p:sp>
      <p:graphicFrame>
        <p:nvGraphicFramePr>
          <p:cNvPr id="6" name="Diagram 5"/>
          <p:cNvGraphicFramePr/>
          <p:nvPr>
            <p:extLst>
              <p:ext uri="{D42A27DB-BD31-4B8C-83A1-F6EECF244321}">
                <p14:modId xmlns:p14="http://schemas.microsoft.com/office/powerpoint/2010/main" val="1361752384"/>
              </p:ext>
            </p:extLst>
          </p:nvPr>
        </p:nvGraphicFramePr>
        <p:xfrm>
          <a:off x="152400" y="1630067"/>
          <a:ext cx="1981200" cy="15621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TextBox 7"/>
          <p:cNvSpPr txBox="1"/>
          <p:nvPr/>
        </p:nvSpPr>
        <p:spPr>
          <a:xfrm>
            <a:off x="2400300" y="1752600"/>
            <a:ext cx="6743700" cy="923330"/>
          </a:xfrm>
          <a:prstGeom prst="rect">
            <a:avLst/>
          </a:prstGeom>
          <a:noFill/>
        </p:spPr>
        <p:txBody>
          <a:bodyPr wrap="square" rtlCol="0">
            <a:spAutoFit/>
          </a:bodyPr>
          <a:lstStyle/>
          <a:p>
            <a:r>
              <a:rPr lang="en-US" dirty="0" smtClean="0">
                <a:latin typeface="Arial" pitchFamily="34" charset="0"/>
                <a:cs typeface="Arial" pitchFamily="34" charset="0"/>
              </a:rPr>
              <a:t>1.  Create </a:t>
            </a:r>
            <a:r>
              <a:rPr lang="en-US" dirty="0">
                <a:latin typeface="Arial" pitchFamily="34" charset="0"/>
                <a:cs typeface="Arial" pitchFamily="34" charset="0"/>
              </a:rPr>
              <a:t>a residence hall culture where informal </a:t>
            </a:r>
            <a:r>
              <a:rPr lang="en-US" dirty="0" smtClean="0">
                <a:latin typeface="Arial" pitchFamily="34" charset="0"/>
                <a:cs typeface="Arial" pitchFamily="34" charset="0"/>
              </a:rPr>
              <a:t>intellectual 	discussions </a:t>
            </a:r>
            <a:r>
              <a:rPr lang="en-US" dirty="0">
                <a:latin typeface="Arial" pitchFamily="34" charset="0"/>
                <a:cs typeface="Arial" pitchFamily="34" charset="0"/>
              </a:rPr>
              <a:t>between students are </a:t>
            </a:r>
            <a:r>
              <a:rPr lang="en-US" dirty="0" smtClean="0">
                <a:latin typeface="Arial" pitchFamily="34" charset="0"/>
                <a:cs typeface="Arial" pitchFamily="34" charset="0"/>
              </a:rPr>
              <a:t>common </a:t>
            </a:r>
            <a:r>
              <a:rPr lang="en-US" dirty="0">
                <a:latin typeface="Arial" pitchFamily="34" charset="0"/>
                <a:cs typeface="Arial" pitchFamily="34" charset="0"/>
              </a:rPr>
              <a:t>place both in </a:t>
            </a:r>
            <a:r>
              <a:rPr lang="en-US" dirty="0" smtClean="0">
                <a:latin typeface="Arial" pitchFamily="34" charset="0"/>
                <a:cs typeface="Arial" pitchFamily="34" charset="0"/>
              </a:rPr>
              <a:t>	the </a:t>
            </a:r>
            <a:r>
              <a:rPr lang="en-US" dirty="0">
                <a:latin typeface="Arial" pitchFamily="34" charset="0"/>
                <a:cs typeface="Arial" pitchFamily="34" charset="0"/>
              </a:rPr>
              <a:t>residence hall and in “real-life” settings. </a:t>
            </a:r>
          </a:p>
        </p:txBody>
      </p:sp>
      <p:graphicFrame>
        <p:nvGraphicFramePr>
          <p:cNvPr id="9" name="Diagram 8"/>
          <p:cNvGraphicFramePr/>
          <p:nvPr>
            <p:extLst>
              <p:ext uri="{D42A27DB-BD31-4B8C-83A1-F6EECF244321}">
                <p14:modId xmlns:p14="http://schemas.microsoft.com/office/powerpoint/2010/main" val="4146630728"/>
              </p:ext>
            </p:extLst>
          </p:nvPr>
        </p:nvGraphicFramePr>
        <p:xfrm>
          <a:off x="304800" y="4191000"/>
          <a:ext cx="2019300" cy="1587498"/>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11" name="TextBox 10"/>
          <p:cNvSpPr txBox="1"/>
          <p:nvPr/>
        </p:nvSpPr>
        <p:spPr>
          <a:xfrm>
            <a:off x="2647950" y="4419600"/>
            <a:ext cx="6248400" cy="923330"/>
          </a:xfrm>
          <a:prstGeom prst="rect">
            <a:avLst/>
          </a:prstGeom>
          <a:noFill/>
        </p:spPr>
        <p:txBody>
          <a:bodyPr wrap="square" rtlCol="0">
            <a:spAutoFit/>
          </a:bodyPr>
          <a:lstStyle/>
          <a:p>
            <a:r>
              <a:rPr lang="en-US" dirty="0">
                <a:latin typeface="Arial" pitchFamily="34" charset="0"/>
                <a:cs typeface="Arial" pitchFamily="34" charset="0"/>
              </a:rPr>
              <a:t>2.  Increase the level of academic excitement on campus by </a:t>
            </a:r>
            <a:r>
              <a:rPr lang="en-US" dirty="0" smtClean="0">
                <a:latin typeface="Arial" pitchFamily="34" charset="0"/>
                <a:cs typeface="Arial" pitchFamily="34" charset="0"/>
              </a:rPr>
              <a:t>	augmenting </a:t>
            </a:r>
            <a:r>
              <a:rPr lang="en-US" dirty="0">
                <a:latin typeface="Arial" pitchFamily="34" charset="0"/>
                <a:cs typeface="Arial" pitchFamily="34" charset="0"/>
              </a:rPr>
              <a:t>the amount of time students </a:t>
            </a:r>
            <a:r>
              <a:rPr lang="en-US" dirty="0" smtClean="0">
                <a:latin typeface="Arial" pitchFamily="34" charset="0"/>
                <a:cs typeface="Arial" pitchFamily="34" charset="0"/>
              </a:rPr>
              <a:t>spend </a:t>
            </a:r>
            <a:r>
              <a:rPr lang="en-US" dirty="0">
                <a:latin typeface="Arial" pitchFamily="34" charset="0"/>
                <a:cs typeface="Arial" pitchFamily="34" charset="0"/>
              </a:rPr>
              <a:t>with </a:t>
            </a:r>
            <a:r>
              <a:rPr lang="en-US" dirty="0" smtClean="0">
                <a:latin typeface="Arial" pitchFamily="34" charset="0"/>
                <a:cs typeface="Arial" pitchFamily="34" charset="0"/>
              </a:rPr>
              <a:t>	faculty </a:t>
            </a:r>
            <a:r>
              <a:rPr lang="en-US" dirty="0">
                <a:latin typeface="Arial" pitchFamily="34" charset="0"/>
                <a:cs typeface="Arial" pitchFamily="34" charset="0"/>
              </a:rPr>
              <a:t>members in non-classroom settings.</a:t>
            </a:r>
          </a:p>
        </p:txBody>
      </p:sp>
    </p:spTree>
    <p:extLst>
      <p:ext uri="{BB962C8B-B14F-4D97-AF65-F5344CB8AC3E}">
        <p14:creationId xmlns:p14="http://schemas.microsoft.com/office/powerpoint/2010/main" val="167418981"/>
      </p:ext>
    </p:extLst>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Creating an Objective Framework</a:t>
            </a:r>
          </a:p>
        </p:txBody>
      </p:sp>
      <p:sp>
        <p:nvSpPr>
          <p:cNvPr id="4" name="Slide Number Placeholder 3"/>
          <p:cNvSpPr>
            <a:spLocks noGrp="1"/>
          </p:cNvSpPr>
          <p:nvPr>
            <p:ph type="sldNum" sz="quarter" idx="12"/>
          </p:nvPr>
        </p:nvSpPr>
        <p:spPr/>
        <p:txBody>
          <a:bodyPr/>
          <a:lstStyle/>
          <a:p>
            <a:fld id="{3BB6BF2F-1907-9045-956D-09045D16B3CB}" type="slidenum">
              <a:rPr lang="en-US" smtClean="0"/>
              <a:pPr/>
              <a:t>9</a:t>
            </a:fld>
            <a:endParaRPr lang="en-US"/>
          </a:p>
        </p:txBody>
      </p:sp>
      <p:sp>
        <p:nvSpPr>
          <p:cNvPr id="7" name="TextBox 6"/>
          <p:cNvSpPr txBox="1"/>
          <p:nvPr/>
        </p:nvSpPr>
        <p:spPr>
          <a:xfrm>
            <a:off x="3276600" y="2209800"/>
            <a:ext cx="5638800" cy="646331"/>
          </a:xfrm>
          <a:prstGeom prst="rect">
            <a:avLst/>
          </a:prstGeom>
          <a:noFill/>
        </p:spPr>
        <p:txBody>
          <a:bodyPr wrap="square" rtlCol="0">
            <a:spAutoFit/>
          </a:bodyPr>
          <a:lstStyle/>
          <a:p>
            <a:r>
              <a:rPr lang="en-US" dirty="0" smtClean="0">
                <a:latin typeface="Arial" pitchFamily="34" charset="0"/>
                <a:cs typeface="Arial" pitchFamily="34" charset="0"/>
              </a:rPr>
              <a:t>3.  Increase </a:t>
            </a:r>
            <a:r>
              <a:rPr lang="en-US" dirty="0">
                <a:latin typeface="Arial" pitchFamily="34" charset="0"/>
                <a:cs typeface="Arial" pitchFamily="34" charset="0"/>
              </a:rPr>
              <a:t>the quality of hall programming related to </a:t>
            </a:r>
            <a:r>
              <a:rPr lang="en-US" dirty="0" smtClean="0">
                <a:latin typeface="Arial" pitchFamily="34" charset="0"/>
                <a:cs typeface="Arial" pitchFamily="34" charset="0"/>
              </a:rPr>
              <a:t>	intellectual </a:t>
            </a:r>
            <a:r>
              <a:rPr lang="en-US" dirty="0">
                <a:latin typeface="Arial" pitchFamily="34" charset="0"/>
                <a:cs typeface="Arial" pitchFamily="34" charset="0"/>
              </a:rPr>
              <a:t>engagement.</a:t>
            </a:r>
          </a:p>
        </p:txBody>
      </p:sp>
      <p:graphicFrame>
        <p:nvGraphicFramePr>
          <p:cNvPr id="9" name="Content Placeholder 8"/>
          <p:cNvGraphicFramePr>
            <a:graphicFrameLocks noGrp="1"/>
          </p:cNvGraphicFramePr>
          <p:nvPr>
            <p:ph idx="1"/>
            <p:extLst>
              <p:ext uri="{D42A27DB-BD31-4B8C-83A1-F6EECF244321}">
                <p14:modId xmlns:p14="http://schemas.microsoft.com/office/powerpoint/2010/main" val="289761251"/>
              </p:ext>
            </p:extLst>
          </p:nvPr>
        </p:nvGraphicFramePr>
        <p:xfrm>
          <a:off x="381000" y="1580464"/>
          <a:ext cx="2667000" cy="207713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10" name="Diagram 9"/>
          <p:cNvGraphicFramePr/>
          <p:nvPr>
            <p:extLst>
              <p:ext uri="{D42A27DB-BD31-4B8C-83A1-F6EECF244321}">
                <p14:modId xmlns:p14="http://schemas.microsoft.com/office/powerpoint/2010/main" val="1457847717"/>
              </p:ext>
            </p:extLst>
          </p:nvPr>
        </p:nvGraphicFramePr>
        <p:xfrm>
          <a:off x="342900" y="4191000"/>
          <a:ext cx="2705100" cy="236220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11" name="TextBox 10"/>
          <p:cNvSpPr txBox="1"/>
          <p:nvPr/>
        </p:nvSpPr>
        <p:spPr>
          <a:xfrm>
            <a:off x="3276600" y="4572000"/>
            <a:ext cx="5943600" cy="1200329"/>
          </a:xfrm>
          <a:prstGeom prst="rect">
            <a:avLst/>
          </a:prstGeom>
          <a:noFill/>
        </p:spPr>
        <p:txBody>
          <a:bodyPr wrap="square" rtlCol="0">
            <a:spAutoFit/>
          </a:bodyPr>
          <a:lstStyle/>
          <a:p>
            <a:pPr marL="342900" indent="-342900">
              <a:buAutoNum type="arabicPeriod" startAt="4"/>
            </a:pPr>
            <a:r>
              <a:rPr lang="en-US" dirty="0" smtClean="0">
                <a:latin typeface="Arial" pitchFamily="34" charset="0"/>
                <a:cs typeface="Arial" pitchFamily="34" charset="0"/>
              </a:rPr>
              <a:t>Engage </a:t>
            </a:r>
            <a:r>
              <a:rPr lang="en-US" dirty="0">
                <a:latin typeface="Arial" pitchFamily="34" charset="0"/>
                <a:cs typeface="Arial" pitchFamily="34" charset="0"/>
              </a:rPr>
              <a:t>stakeholders (Faculty; Rectors; Students) </a:t>
            </a:r>
            <a:endParaRPr lang="en-US" dirty="0" smtClean="0">
              <a:latin typeface="Arial" pitchFamily="34" charset="0"/>
              <a:cs typeface="Arial" pitchFamily="34" charset="0"/>
            </a:endParaRPr>
          </a:p>
          <a:p>
            <a:r>
              <a:rPr lang="en-US" dirty="0">
                <a:latin typeface="Arial" pitchFamily="34" charset="0"/>
                <a:cs typeface="Arial" pitchFamily="34" charset="0"/>
              </a:rPr>
              <a:t>	</a:t>
            </a:r>
            <a:r>
              <a:rPr lang="en-US" dirty="0" smtClean="0">
                <a:latin typeface="Arial" pitchFamily="34" charset="0"/>
                <a:cs typeface="Arial" pitchFamily="34" charset="0"/>
              </a:rPr>
              <a:t>in mutually </a:t>
            </a:r>
            <a:r>
              <a:rPr lang="en-US" dirty="0">
                <a:latin typeface="Arial" pitchFamily="34" charset="0"/>
                <a:cs typeface="Arial" pitchFamily="34" charset="0"/>
              </a:rPr>
              <a:t>beneficial and dynamic </a:t>
            </a:r>
            <a:r>
              <a:rPr lang="en-US" dirty="0" smtClean="0">
                <a:latin typeface="Arial" pitchFamily="34" charset="0"/>
                <a:cs typeface="Arial" pitchFamily="34" charset="0"/>
              </a:rPr>
              <a:t>relationships </a:t>
            </a:r>
          </a:p>
          <a:p>
            <a:r>
              <a:rPr lang="en-US" dirty="0">
                <a:latin typeface="Arial" pitchFamily="34" charset="0"/>
                <a:cs typeface="Arial" pitchFamily="34" charset="0"/>
              </a:rPr>
              <a:t>	</a:t>
            </a:r>
            <a:r>
              <a:rPr lang="en-US" dirty="0" smtClean="0">
                <a:latin typeface="Arial" pitchFamily="34" charset="0"/>
                <a:cs typeface="Arial" pitchFamily="34" charset="0"/>
              </a:rPr>
              <a:t>that </a:t>
            </a:r>
            <a:r>
              <a:rPr lang="en-US" dirty="0">
                <a:latin typeface="Arial" pitchFamily="34" charset="0"/>
                <a:cs typeface="Arial" pitchFamily="34" charset="0"/>
              </a:rPr>
              <a:t>support the University’s academic and </a:t>
            </a:r>
            <a:r>
              <a:rPr lang="en-US" dirty="0" smtClean="0">
                <a:latin typeface="Arial" pitchFamily="34" charset="0"/>
                <a:cs typeface="Arial" pitchFamily="34" charset="0"/>
              </a:rPr>
              <a:t>	residential </a:t>
            </a:r>
            <a:r>
              <a:rPr lang="en-US" dirty="0">
                <a:latin typeface="Arial" pitchFamily="34" charset="0"/>
                <a:cs typeface="Arial" pitchFamily="34" charset="0"/>
              </a:rPr>
              <a:t>missions. </a:t>
            </a:r>
          </a:p>
        </p:txBody>
      </p:sp>
    </p:spTree>
    <p:extLst>
      <p:ext uri="{BB962C8B-B14F-4D97-AF65-F5344CB8AC3E}">
        <p14:creationId xmlns:p14="http://schemas.microsoft.com/office/powerpoint/2010/main" val="2212921733"/>
      </p:ext>
    </p:extLst>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Internal Information Gathering</a:t>
            </a:r>
            <a:endParaRPr lang="en-US" sz="3600" dirty="0"/>
          </a:p>
        </p:txBody>
      </p:sp>
      <p:sp>
        <p:nvSpPr>
          <p:cNvPr id="3" name="Content Placeholder 2"/>
          <p:cNvSpPr>
            <a:spLocks noGrp="1"/>
          </p:cNvSpPr>
          <p:nvPr>
            <p:ph idx="1"/>
          </p:nvPr>
        </p:nvSpPr>
        <p:spPr>
          <a:xfrm>
            <a:off x="457200" y="1524000"/>
            <a:ext cx="8229600" cy="5029200"/>
          </a:xfrm>
        </p:spPr>
        <p:txBody>
          <a:bodyPr>
            <a:normAutofit/>
          </a:bodyPr>
          <a:lstStyle/>
          <a:p>
            <a:pPr marL="0" indent="0">
              <a:buNone/>
            </a:pPr>
            <a:r>
              <a:rPr lang="en-US" sz="2000" u="sng" dirty="0" smtClean="0">
                <a:latin typeface="Arial" pitchFamily="34" charset="0"/>
                <a:cs typeface="Arial" pitchFamily="34" charset="0"/>
              </a:rPr>
              <a:t>Rector </a:t>
            </a:r>
            <a:r>
              <a:rPr lang="en-US" sz="2000" u="sng" dirty="0">
                <a:latin typeface="Arial" pitchFamily="34" charset="0"/>
                <a:cs typeface="Arial" pitchFamily="34" charset="0"/>
              </a:rPr>
              <a:t>Academic Integration Working </a:t>
            </a:r>
            <a:r>
              <a:rPr lang="en-US" sz="2000" u="sng" dirty="0" smtClean="0">
                <a:latin typeface="Arial" pitchFamily="34" charset="0"/>
                <a:cs typeface="Arial" pitchFamily="34" charset="0"/>
              </a:rPr>
              <a:t>Group (RAIWG)</a:t>
            </a:r>
          </a:p>
          <a:p>
            <a:pPr marL="0" indent="0">
              <a:buNone/>
            </a:pPr>
            <a:r>
              <a:rPr lang="en-US" sz="2000" dirty="0">
                <a:latin typeface="Arial" pitchFamily="34" charset="0"/>
                <a:cs typeface="Arial" pitchFamily="34" charset="0"/>
              </a:rPr>
              <a:t>	</a:t>
            </a:r>
            <a:r>
              <a:rPr lang="en-US" sz="1800" dirty="0" smtClean="0">
                <a:latin typeface="Arial" pitchFamily="34" charset="0"/>
                <a:cs typeface="Arial" pitchFamily="34" charset="0"/>
              </a:rPr>
              <a:t>Cynthia </a:t>
            </a:r>
            <a:r>
              <a:rPr lang="en-US" sz="1800" dirty="0">
                <a:latin typeface="Arial" pitchFamily="34" charset="0"/>
                <a:cs typeface="Arial" pitchFamily="34" charset="0"/>
              </a:rPr>
              <a:t>Broderick; Meghan Brown; Scott Opperman; </a:t>
            </a:r>
            <a:endParaRPr lang="en-US" sz="1800" dirty="0" smtClean="0">
              <a:latin typeface="Arial" pitchFamily="34" charset="0"/>
              <a:cs typeface="Arial" pitchFamily="34" charset="0"/>
            </a:endParaRPr>
          </a:p>
          <a:p>
            <a:pPr marL="0" indent="0">
              <a:buNone/>
            </a:pPr>
            <a:r>
              <a:rPr lang="en-US" sz="1800" dirty="0">
                <a:latin typeface="Arial" pitchFamily="34" charset="0"/>
                <a:cs typeface="Arial" pitchFamily="34" charset="0"/>
              </a:rPr>
              <a:t>	</a:t>
            </a:r>
            <a:r>
              <a:rPr lang="en-US" sz="1800" dirty="0" smtClean="0">
                <a:latin typeface="Arial" pitchFamily="34" charset="0"/>
                <a:cs typeface="Arial" pitchFamily="34" charset="0"/>
              </a:rPr>
              <a:t> </a:t>
            </a:r>
            <a:r>
              <a:rPr lang="en-US" sz="1800" dirty="0">
                <a:latin typeface="Arial" pitchFamily="34" charset="0"/>
                <a:cs typeface="Arial" pitchFamily="34" charset="0"/>
              </a:rPr>
              <a:t>Annie Selak; Noel Terranova; Fr. Ron </a:t>
            </a:r>
            <a:r>
              <a:rPr lang="en-US" sz="1800" dirty="0" smtClean="0">
                <a:latin typeface="Arial" pitchFamily="34" charset="0"/>
                <a:cs typeface="Arial" pitchFamily="34" charset="0"/>
              </a:rPr>
              <a:t>Vierling</a:t>
            </a:r>
          </a:p>
          <a:p>
            <a:pPr marL="0" indent="0">
              <a:buNone/>
            </a:pPr>
            <a:endParaRPr lang="en-US" sz="2000" dirty="0">
              <a:latin typeface="Arial" pitchFamily="34" charset="0"/>
              <a:cs typeface="Arial" pitchFamily="34" charset="0"/>
            </a:endParaRPr>
          </a:p>
          <a:p>
            <a:pPr marL="0" indent="0">
              <a:buNone/>
            </a:pPr>
            <a:r>
              <a:rPr lang="en-US" sz="2000" u="sng" dirty="0">
                <a:latin typeface="Arial" pitchFamily="34" charset="0"/>
                <a:cs typeface="Arial" pitchFamily="34" charset="0"/>
              </a:rPr>
              <a:t>Faculty</a:t>
            </a:r>
            <a:r>
              <a:rPr lang="en-US" sz="2000" dirty="0">
                <a:latin typeface="Arial" pitchFamily="34" charset="0"/>
                <a:cs typeface="Arial" pitchFamily="34" charset="0"/>
              </a:rPr>
              <a:t> </a:t>
            </a:r>
            <a:endParaRPr lang="en-US" sz="2000" dirty="0" smtClean="0">
              <a:latin typeface="Arial" pitchFamily="34" charset="0"/>
              <a:cs typeface="Arial" pitchFamily="34" charset="0"/>
            </a:endParaRPr>
          </a:p>
          <a:p>
            <a:pPr marL="0" indent="0">
              <a:buNone/>
            </a:pPr>
            <a:r>
              <a:rPr lang="en-US" sz="2000" dirty="0" smtClean="0">
                <a:latin typeface="Arial" pitchFamily="34" charset="0"/>
                <a:cs typeface="Arial" pitchFamily="34" charset="0"/>
              </a:rPr>
              <a:t>	Members </a:t>
            </a:r>
            <a:r>
              <a:rPr lang="en-US" sz="2000" dirty="0">
                <a:latin typeface="Arial" pitchFamily="34" charset="0"/>
                <a:cs typeface="Arial" pitchFamily="34" charset="0"/>
              </a:rPr>
              <a:t>surveyed were selected based upon previous </a:t>
            </a:r>
            <a:r>
              <a:rPr lang="en-US" sz="2000" dirty="0" smtClean="0">
                <a:latin typeface="Arial" pitchFamily="34" charset="0"/>
                <a:cs typeface="Arial" pitchFamily="34" charset="0"/>
              </a:rPr>
              <a:t>	involvement </a:t>
            </a:r>
            <a:r>
              <a:rPr lang="en-US" sz="2000" dirty="0">
                <a:latin typeface="Arial" pitchFamily="34" charset="0"/>
                <a:cs typeface="Arial" pitchFamily="34" charset="0"/>
              </a:rPr>
              <a:t>with academic integration, recent arrival from </a:t>
            </a:r>
            <a:r>
              <a:rPr lang="en-US" sz="2000" dirty="0" smtClean="0">
                <a:latin typeface="Arial" pitchFamily="34" charset="0"/>
                <a:cs typeface="Arial" pitchFamily="34" charset="0"/>
              </a:rPr>
              <a:t>	institutions </a:t>
            </a:r>
            <a:r>
              <a:rPr lang="en-US" sz="2000" dirty="0">
                <a:latin typeface="Arial" pitchFamily="34" charset="0"/>
                <a:cs typeface="Arial" pitchFamily="34" charset="0"/>
              </a:rPr>
              <a:t>that have vibrant intellectual environments, </a:t>
            </a:r>
            <a:r>
              <a:rPr lang="en-US" sz="2000" dirty="0" smtClean="0">
                <a:latin typeface="Arial" pitchFamily="34" charset="0"/>
                <a:cs typeface="Arial" pitchFamily="34" charset="0"/>
              </a:rPr>
              <a:t>and the 	recommendation </a:t>
            </a:r>
            <a:r>
              <a:rPr lang="en-US" sz="2000" dirty="0">
                <a:latin typeface="Arial" pitchFamily="34" charset="0"/>
                <a:cs typeface="Arial" pitchFamily="34" charset="0"/>
              </a:rPr>
              <a:t>of Don Pope-Davis.</a:t>
            </a:r>
          </a:p>
          <a:p>
            <a:pPr marL="0" indent="0">
              <a:buNone/>
            </a:pPr>
            <a:r>
              <a:rPr lang="en-US" sz="2200" dirty="0">
                <a:latin typeface="Arial" pitchFamily="34" charset="0"/>
                <a:cs typeface="Arial" pitchFamily="34" charset="0"/>
              </a:rPr>
              <a:t> </a:t>
            </a:r>
            <a:r>
              <a:rPr lang="en-US" sz="2200" dirty="0" smtClean="0">
                <a:latin typeface="Arial" pitchFamily="34" charset="0"/>
                <a:cs typeface="Arial" pitchFamily="34" charset="0"/>
              </a:rPr>
              <a:t>		</a:t>
            </a:r>
            <a:r>
              <a:rPr lang="en-US" sz="1600" dirty="0" smtClean="0">
                <a:latin typeface="Arial" pitchFamily="34" charset="0"/>
                <a:cs typeface="Arial" pitchFamily="34" charset="0"/>
              </a:rPr>
              <a:t>Personal Interviews: </a:t>
            </a:r>
            <a:r>
              <a:rPr lang="en-US" sz="1600" dirty="0">
                <a:latin typeface="Arial" pitchFamily="34" charset="0"/>
                <a:cs typeface="Arial" pitchFamily="34" charset="0"/>
              </a:rPr>
              <a:t>Kevin </a:t>
            </a:r>
            <a:r>
              <a:rPr lang="en-US" sz="1600" dirty="0" smtClean="0">
                <a:latin typeface="Arial" pitchFamily="34" charset="0"/>
                <a:cs typeface="Arial" pitchFamily="34" charset="0"/>
              </a:rPr>
              <a:t>Barry; </a:t>
            </a:r>
            <a:r>
              <a:rPr lang="en-US" sz="1600" dirty="0">
                <a:latin typeface="Arial" pitchFamily="34" charset="0"/>
                <a:cs typeface="Arial" pitchFamily="34" charset="0"/>
              </a:rPr>
              <a:t>Elly </a:t>
            </a:r>
            <a:r>
              <a:rPr lang="en-US" sz="1600" dirty="0" smtClean="0">
                <a:latin typeface="Arial" pitchFamily="34" charset="0"/>
                <a:cs typeface="Arial" pitchFamily="34" charset="0"/>
              </a:rPr>
              <a:t>Brenner; Tom </a:t>
            </a:r>
            <a:r>
              <a:rPr lang="en-US" sz="1600" dirty="0">
                <a:latin typeface="Arial" pitchFamily="34" charset="0"/>
                <a:cs typeface="Arial" pitchFamily="34" charset="0"/>
              </a:rPr>
              <a:t>Burish; </a:t>
            </a:r>
            <a:r>
              <a:rPr lang="en-US" sz="1600" dirty="0" err="1">
                <a:latin typeface="Arial" pitchFamily="34" charset="0"/>
                <a:cs typeface="Arial" pitchFamily="34" charset="0"/>
              </a:rPr>
              <a:t>Phillippe</a:t>
            </a:r>
            <a:r>
              <a:rPr lang="en-US" sz="1600" dirty="0">
                <a:latin typeface="Arial" pitchFamily="34" charset="0"/>
                <a:cs typeface="Arial" pitchFamily="34" charset="0"/>
              </a:rPr>
              <a:t> </a:t>
            </a:r>
            <a:r>
              <a:rPr lang="en-US" sz="1600" dirty="0" err="1" smtClean="0">
                <a:latin typeface="Arial" pitchFamily="34" charset="0"/>
                <a:cs typeface="Arial" pitchFamily="34" charset="0"/>
              </a:rPr>
              <a:t>Colone</a:t>
            </a:r>
            <a:r>
              <a:rPr lang="en-US" sz="1600" dirty="0" smtClean="0">
                <a:latin typeface="Arial" pitchFamily="34" charset="0"/>
                <a:cs typeface="Arial" pitchFamily="34" charset="0"/>
              </a:rPr>
              <a:t>; 						 Paulette Curtis; Stuart Green; Lacey Haussamen</a:t>
            </a:r>
            <a:r>
              <a:rPr lang="en-US" sz="1600" dirty="0">
                <a:latin typeface="Arial" pitchFamily="34" charset="0"/>
                <a:cs typeface="Arial" pitchFamily="34" charset="0"/>
              </a:rPr>
              <a:t>; George </a:t>
            </a:r>
            <a:r>
              <a:rPr lang="en-US" sz="1600" dirty="0" smtClean="0">
                <a:latin typeface="Arial" pitchFamily="34" charset="0"/>
                <a:cs typeface="Arial" pitchFamily="34" charset="0"/>
              </a:rPr>
              <a:t>						 Howard Hugh </a:t>
            </a:r>
            <a:r>
              <a:rPr lang="en-US" sz="1600" dirty="0">
                <a:latin typeface="Arial" pitchFamily="34" charset="0"/>
                <a:cs typeface="Arial" pitchFamily="34" charset="0"/>
              </a:rPr>
              <a:t>Page; Don </a:t>
            </a:r>
            <a:r>
              <a:rPr lang="en-US" sz="1600" dirty="0" smtClean="0">
                <a:latin typeface="Arial" pitchFamily="34" charset="0"/>
                <a:cs typeface="Arial" pitchFamily="34" charset="0"/>
              </a:rPr>
              <a:t>Pope-Davis 						 </a:t>
            </a:r>
          </a:p>
          <a:p>
            <a:pPr marL="0" indent="0">
              <a:buNone/>
            </a:pPr>
            <a:r>
              <a:rPr lang="en-US" sz="1600" dirty="0" smtClean="0">
                <a:latin typeface="Arial" pitchFamily="34" charset="0"/>
                <a:cs typeface="Arial" pitchFamily="34" charset="0"/>
              </a:rPr>
              <a:t>		Focus </a:t>
            </a:r>
            <a:r>
              <a:rPr lang="en-US" sz="1600" dirty="0">
                <a:latin typeface="Arial" pitchFamily="34" charset="0"/>
                <a:cs typeface="Arial" pitchFamily="34" charset="0"/>
              </a:rPr>
              <a:t>Groups: Tom Anderson; Laura </a:t>
            </a:r>
            <a:r>
              <a:rPr lang="en-US" sz="1600" dirty="0" smtClean="0">
                <a:latin typeface="Arial" pitchFamily="34" charset="0"/>
                <a:cs typeface="Arial" pitchFamily="34" charset="0"/>
              </a:rPr>
              <a:t>Carlson; </a:t>
            </a:r>
            <a:r>
              <a:rPr lang="en-US" sz="1600" dirty="0">
                <a:latin typeface="Arial" pitchFamily="34" charset="0"/>
                <a:cs typeface="Arial" pitchFamily="34" charset="0"/>
              </a:rPr>
              <a:t>Dean’s </a:t>
            </a:r>
            <a:r>
              <a:rPr lang="en-US" sz="1600" dirty="0" smtClean="0">
                <a:latin typeface="Arial" pitchFamily="34" charset="0"/>
                <a:cs typeface="Arial" pitchFamily="34" charset="0"/>
              </a:rPr>
              <a:t>Council; Susan </a:t>
            </a:r>
            <a:r>
              <a:rPr lang="en-US" sz="1600" dirty="0" err="1">
                <a:latin typeface="Arial" pitchFamily="34" charset="0"/>
                <a:cs typeface="Arial" pitchFamily="34" charset="0"/>
              </a:rPr>
              <a:t>Ohmer</a:t>
            </a:r>
            <a:r>
              <a:rPr lang="en-US" sz="1600" dirty="0" smtClean="0">
                <a:latin typeface="Arial" pitchFamily="34" charset="0"/>
                <a:cs typeface="Arial" pitchFamily="34" charset="0"/>
              </a:rPr>
              <a:t>; 					 </a:t>
            </a:r>
            <a:r>
              <a:rPr lang="en-US" sz="1600" dirty="0" err="1" smtClean="0">
                <a:latin typeface="Arial" pitchFamily="34" charset="0"/>
                <a:cs typeface="Arial" pitchFamily="34" charset="0"/>
              </a:rPr>
              <a:t>Kinohi</a:t>
            </a:r>
            <a:r>
              <a:rPr lang="en-US" sz="1600" dirty="0" smtClean="0">
                <a:latin typeface="Arial" pitchFamily="34" charset="0"/>
                <a:cs typeface="Arial" pitchFamily="34" charset="0"/>
              </a:rPr>
              <a:t> Nishikawa</a:t>
            </a:r>
            <a:r>
              <a:rPr lang="en-US" sz="1600" dirty="0">
                <a:latin typeface="Arial" pitchFamily="34" charset="0"/>
                <a:cs typeface="Arial" pitchFamily="34" charset="0"/>
              </a:rPr>
              <a:t>; Gina Shropshire; </a:t>
            </a:r>
            <a:endParaRPr lang="en-US" sz="1600" dirty="0" smtClean="0"/>
          </a:p>
        </p:txBody>
      </p:sp>
      <p:sp>
        <p:nvSpPr>
          <p:cNvPr id="4" name="Slide Number Placeholder 3"/>
          <p:cNvSpPr>
            <a:spLocks noGrp="1"/>
          </p:cNvSpPr>
          <p:nvPr>
            <p:ph type="sldNum" sz="quarter" idx="12"/>
          </p:nvPr>
        </p:nvSpPr>
        <p:spPr/>
        <p:txBody>
          <a:bodyPr/>
          <a:lstStyle/>
          <a:p>
            <a:fld id="{3BB6BF2F-1907-9045-956D-09045D16B3CB}" type="slidenum">
              <a:rPr lang="en-US" smtClean="0"/>
              <a:pPr/>
              <a:t>10</a:t>
            </a:fld>
            <a:endParaRPr lang="en-US"/>
          </a:p>
        </p:txBody>
      </p:sp>
    </p:spTree>
    <p:extLst>
      <p:ext uri="{BB962C8B-B14F-4D97-AF65-F5344CB8AC3E}">
        <p14:creationId xmlns:p14="http://schemas.microsoft.com/office/powerpoint/2010/main" val="394407379"/>
      </p:ext>
    </p:extLst>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Gathering </a:t>
            </a:r>
            <a:r>
              <a:rPr lang="en-US" dirty="0" smtClean="0"/>
              <a:t>Information: Students </a:t>
            </a:r>
            <a:endParaRPr lang="en-US" dirty="0"/>
          </a:p>
        </p:txBody>
      </p:sp>
      <p:sp>
        <p:nvSpPr>
          <p:cNvPr id="3" name="Content Placeholder 2"/>
          <p:cNvSpPr>
            <a:spLocks noGrp="1"/>
          </p:cNvSpPr>
          <p:nvPr>
            <p:ph idx="1"/>
          </p:nvPr>
        </p:nvSpPr>
        <p:spPr>
          <a:xfrm>
            <a:off x="457200" y="1524000"/>
            <a:ext cx="8229600" cy="5715000"/>
          </a:xfrm>
        </p:spPr>
        <p:txBody>
          <a:bodyPr>
            <a:normAutofit/>
          </a:bodyPr>
          <a:lstStyle/>
          <a:p>
            <a:pPr marL="0" indent="0">
              <a:buNone/>
            </a:pPr>
            <a:r>
              <a:rPr lang="en-US" sz="1800" dirty="0" smtClean="0"/>
              <a:t>	</a:t>
            </a:r>
            <a:r>
              <a:rPr lang="en-US" sz="1800" dirty="0" smtClean="0">
                <a:latin typeface="Arial" pitchFamily="34" charset="0"/>
                <a:cs typeface="Arial" pitchFamily="34" charset="0"/>
              </a:rPr>
              <a:t>Student  </a:t>
            </a:r>
            <a:r>
              <a:rPr lang="en-US" sz="1800" dirty="0">
                <a:latin typeface="Arial" pitchFamily="34" charset="0"/>
                <a:cs typeface="Arial" pitchFamily="34" charset="0"/>
              </a:rPr>
              <a:t>Feedback was derived from various segments of the campus </a:t>
            </a:r>
            <a:r>
              <a:rPr lang="en-US" sz="1800" dirty="0" smtClean="0">
                <a:latin typeface="Arial" pitchFamily="34" charset="0"/>
                <a:cs typeface="Arial" pitchFamily="34" charset="0"/>
              </a:rPr>
              <a:t>	community </a:t>
            </a:r>
            <a:r>
              <a:rPr lang="en-US" sz="1800" dirty="0">
                <a:latin typeface="Arial" pitchFamily="34" charset="0"/>
                <a:cs typeface="Arial" pitchFamily="34" charset="0"/>
              </a:rPr>
              <a:t>which included:  Student Government; CUSE; Academic </a:t>
            </a:r>
            <a:r>
              <a:rPr lang="en-US" sz="1800" dirty="0" smtClean="0">
                <a:latin typeface="Arial" pitchFamily="34" charset="0"/>
                <a:cs typeface="Arial" pitchFamily="34" charset="0"/>
              </a:rPr>
              <a:t>	Commissioners</a:t>
            </a:r>
            <a:r>
              <a:rPr lang="en-US" sz="1800" dirty="0">
                <a:latin typeface="Arial" pitchFamily="34" charset="0"/>
                <a:cs typeface="Arial" pitchFamily="34" charset="0"/>
              </a:rPr>
              <a:t>; and other students interested in this topic</a:t>
            </a:r>
            <a:r>
              <a:rPr lang="en-US" sz="1800" dirty="0" smtClean="0">
                <a:latin typeface="Arial" pitchFamily="34" charset="0"/>
                <a:cs typeface="Arial" pitchFamily="34" charset="0"/>
              </a:rPr>
              <a:t>.  Information 	was gathered from focus group conversations and one panel discussion.</a:t>
            </a:r>
          </a:p>
          <a:p>
            <a:pPr marL="0" indent="0">
              <a:buNone/>
            </a:pPr>
            <a:endParaRPr lang="en-US" sz="1800" dirty="0">
              <a:latin typeface="Arial" pitchFamily="34" charset="0"/>
              <a:cs typeface="Arial" pitchFamily="34" charset="0"/>
            </a:endParaRPr>
          </a:p>
          <a:p>
            <a:pPr marL="0" indent="0">
              <a:buNone/>
            </a:pPr>
            <a:r>
              <a:rPr lang="en-US" sz="1800" dirty="0" smtClean="0">
                <a:latin typeface="Arial" pitchFamily="34" charset="0"/>
                <a:cs typeface="Arial" pitchFamily="34" charset="0"/>
              </a:rPr>
              <a:t>			</a:t>
            </a:r>
            <a:r>
              <a:rPr lang="en-US" sz="2400" dirty="0" smtClean="0">
                <a:latin typeface="Arial" pitchFamily="34" charset="0"/>
                <a:cs typeface="Arial" pitchFamily="34" charset="0"/>
              </a:rPr>
              <a:t>Lindsey Brown				Kevin </a:t>
            </a:r>
            <a:r>
              <a:rPr lang="en-US" sz="2400" dirty="0">
                <a:latin typeface="Arial" pitchFamily="34" charset="0"/>
                <a:cs typeface="Arial" pitchFamily="34" charset="0"/>
              </a:rPr>
              <a:t>McDermott </a:t>
            </a:r>
            <a:r>
              <a:rPr lang="en-US" sz="2400" dirty="0" smtClean="0">
                <a:latin typeface="Arial" pitchFamily="34" charset="0"/>
                <a:cs typeface="Arial" pitchFamily="34" charset="0"/>
              </a:rPr>
              <a:t>				Jacob </a:t>
            </a:r>
            <a:r>
              <a:rPr lang="en-US" sz="2400" dirty="0">
                <a:latin typeface="Arial" pitchFamily="34" charset="0"/>
                <a:cs typeface="Arial" pitchFamily="34" charset="0"/>
              </a:rPr>
              <a:t>Coleman</a:t>
            </a:r>
            <a:r>
              <a:rPr lang="en-US" sz="2400" dirty="0" smtClean="0">
                <a:latin typeface="Arial" pitchFamily="34" charset="0"/>
                <a:cs typeface="Arial" pitchFamily="34" charset="0"/>
              </a:rPr>
              <a:t>				Katie Schmidt					John Cotter					Alex Sun</a:t>
            </a:r>
          </a:p>
          <a:p>
            <a:pPr marL="0" indent="0">
              <a:buNone/>
            </a:pPr>
            <a:r>
              <a:rPr lang="en-US" sz="2400" dirty="0">
                <a:latin typeface="Arial" pitchFamily="34" charset="0"/>
                <a:cs typeface="Arial" pitchFamily="34" charset="0"/>
              </a:rPr>
              <a:t>	</a:t>
            </a:r>
            <a:r>
              <a:rPr lang="en-US" sz="2400" dirty="0" smtClean="0">
                <a:latin typeface="Arial" pitchFamily="34" charset="0"/>
                <a:cs typeface="Arial" pitchFamily="34" charset="0"/>
              </a:rPr>
              <a:t>		Meredith </a:t>
            </a:r>
            <a:r>
              <a:rPr lang="en-US" sz="2400" dirty="0">
                <a:latin typeface="Arial" pitchFamily="34" charset="0"/>
                <a:cs typeface="Arial" pitchFamily="34" charset="0"/>
              </a:rPr>
              <a:t>Holland</a:t>
            </a:r>
            <a:r>
              <a:rPr lang="en-US" sz="2400" dirty="0" smtClean="0">
                <a:latin typeface="Arial" pitchFamily="34" charset="0"/>
                <a:cs typeface="Arial" pitchFamily="34" charset="0"/>
              </a:rPr>
              <a:t>			Molly </a:t>
            </a:r>
            <a:r>
              <a:rPr lang="en-US" sz="2400" dirty="0">
                <a:latin typeface="Arial" pitchFamily="34" charset="0"/>
                <a:cs typeface="Arial" pitchFamily="34" charset="0"/>
              </a:rPr>
              <a:t>Toner </a:t>
            </a:r>
            <a:endParaRPr lang="en-US" sz="2400" dirty="0" smtClean="0">
              <a:latin typeface="Arial" pitchFamily="34" charset="0"/>
              <a:cs typeface="Arial" pitchFamily="34" charset="0"/>
            </a:endParaRPr>
          </a:p>
          <a:p>
            <a:pPr marL="0" indent="0">
              <a:buNone/>
            </a:pPr>
            <a:r>
              <a:rPr lang="en-US" sz="2400" dirty="0">
                <a:latin typeface="Arial" pitchFamily="34" charset="0"/>
                <a:cs typeface="Arial" pitchFamily="34" charset="0"/>
              </a:rPr>
              <a:t>	</a:t>
            </a:r>
            <a:r>
              <a:rPr lang="en-US" sz="2400" dirty="0" smtClean="0">
                <a:latin typeface="Arial" pitchFamily="34" charset="0"/>
                <a:cs typeface="Arial" pitchFamily="34" charset="0"/>
              </a:rPr>
              <a:t>		Ally </a:t>
            </a:r>
            <a:r>
              <a:rPr lang="en-US" sz="2400" dirty="0" err="1" smtClean="0">
                <a:latin typeface="Arial" pitchFamily="34" charset="0"/>
                <a:cs typeface="Arial" pitchFamily="34" charset="0"/>
              </a:rPr>
              <a:t>Kirst</a:t>
            </a:r>
            <a:r>
              <a:rPr lang="en-US" sz="2400" dirty="0" smtClean="0">
                <a:latin typeface="Arial" pitchFamily="34" charset="0"/>
                <a:cs typeface="Arial" pitchFamily="34" charset="0"/>
              </a:rPr>
              <a:t>						Brian </a:t>
            </a:r>
            <a:r>
              <a:rPr lang="en-US" sz="2400" dirty="0">
                <a:latin typeface="Arial" pitchFamily="34" charset="0"/>
                <a:cs typeface="Arial" pitchFamily="34" charset="0"/>
              </a:rPr>
              <a:t>Vogt</a:t>
            </a:r>
            <a:r>
              <a:rPr lang="en-US" sz="2400" dirty="0" smtClean="0">
                <a:latin typeface="Arial" pitchFamily="34" charset="0"/>
                <a:cs typeface="Arial" pitchFamily="34" charset="0"/>
              </a:rPr>
              <a:t>						</a:t>
            </a:r>
            <a:r>
              <a:rPr lang="en-US" sz="2400" dirty="0">
                <a:latin typeface="Arial" pitchFamily="34" charset="0"/>
                <a:cs typeface="Arial" pitchFamily="34" charset="0"/>
              </a:rPr>
              <a:t>Holden Lombard</a:t>
            </a:r>
            <a:r>
              <a:rPr lang="en-US" sz="2400" dirty="0" smtClean="0">
                <a:latin typeface="Arial" pitchFamily="34" charset="0"/>
                <a:cs typeface="Arial" pitchFamily="34" charset="0"/>
              </a:rPr>
              <a:t>				Kyle </a:t>
            </a:r>
            <a:r>
              <a:rPr lang="en-US" sz="2400" dirty="0" err="1">
                <a:latin typeface="Arial" pitchFamily="34" charset="0"/>
                <a:cs typeface="Arial" pitchFamily="34" charset="0"/>
              </a:rPr>
              <a:t>Witz</a:t>
            </a:r>
            <a:r>
              <a:rPr lang="en-US" sz="2400" dirty="0" smtClean="0">
                <a:latin typeface="Arial" pitchFamily="34" charset="0"/>
                <a:cs typeface="Arial" pitchFamily="34" charset="0"/>
              </a:rPr>
              <a:t>		</a:t>
            </a:r>
          </a:p>
          <a:p>
            <a:pPr marL="0" indent="0">
              <a:buNone/>
            </a:pPr>
            <a:r>
              <a:rPr lang="en-US" sz="2400" dirty="0">
                <a:latin typeface="Arial" pitchFamily="34" charset="0"/>
                <a:cs typeface="Arial" pitchFamily="34" charset="0"/>
              </a:rPr>
              <a:t>	</a:t>
            </a:r>
            <a:r>
              <a:rPr lang="en-US" sz="2400" dirty="0" smtClean="0">
                <a:latin typeface="Arial" pitchFamily="34" charset="0"/>
                <a:cs typeface="Arial" pitchFamily="34" charset="0"/>
              </a:rPr>
              <a:t>		</a:t>
            </a:r>
            <a:r>
              <a:rPr lang="en-US" sz="2400" dirty="0">
                <a:latin typeface="Arial" pitchFamily="34" charset="0"/>
                <a:cs typeface="Arial" pitchFamily="34" charset="0"/>
              </a:rPr>
              <a:t>Sean </a:t>
            </a:r>
            <a:r>
              <a:rPr lang="en-US" sz="2400" dirty="0" smtClean="0">
                <a:latin typeface="Arial" pitchFamily="34" charset="0"/>
                <a:cs typeface="Arial" pitchFamily="34" charset="0"/>
              </a:rPr>
              <a:t>Long					Sue </a:t>
            </a:r>
            <a:r>
              <a:rPr lang="en-US" sz="2400" dirty="0">
                <a:latin typeface="Arial" pitchFamily="34" charset="0"/>
                <a:cs typeface="Arial" pitchFamily="34" charset="0"/>
              </a:rPr>
              <a:t>Yee </a:t>
            </a:r>
            <a:r>
              <a:rPr lang="en-US" sz="2400" dirty="0" smtClean="0">
                <a:latin typeface="Arial" pitchFamily="34" charset="0"/>
                <a:cs typeface="Arial" pitchFamily="34" charset="0"/>
              </a:rPr>
              <a:t>	</a:t>
            </a:r>
            <a:r>
              <a:rPr lang="en-US" sz="1800" dirty="0" smtClean="0">
                <a:latin typeface="Arial" pitchFamily="34" charset="0"/>
                <a:cs typeface="Arial" pitchFamily="34" charset="0"/>
              </a:rPr>
              <a:t>				</a:t>
            </a:r>
            <a:r>
              <a:rPr lang="en-US" sz="1800" dirty="0">
                <a:latin typeface="Arial" pitchFamily="34" charset="0"/>
                <a:cs typeface="Arial" pitchFamily="34" charset="0"/>
              </a:rPr>
              <a:t>	</a:t>
            </a:r>
            <a:r>
              <a:rPr lang="en-US" sz="1800" dirty="0" smtClean="0">
                <a:latin typeface="Arial" pitchFamily="34" charset="0"/>
                <a:cs typeface="Arial" pitchFamily="34" charset="0"/>
              </a:rPr>
              <a:t>	</a:t>
            </a:r>
          </a:p>
          <a:p>
            <a:pPr marL="0" indent="0">
              <a:buNone/>
            </a:pPr>
            <a:r>
              <a:rPr lang="en-US" sz="1800" dirty="0"/>
              <a:t>	</a:t>
            </a:r>
          </a:p>
        </p:txBody>
      </p:sp>
      <p:sp>
        <p:nvSpPr>
          <p:cNvPr id="4" name="Slide Number Placeholder 3"/>
          <p:cNvSpPr>
            <a:spLocks noGrp="1"/>
          </p:cNvSpPr>
          <p:nvPr>
            <p:ph type="sldNum" sz="quarter" idx="12"/>
          </p:nvPr>
        </p:nvSpPr>
        <p:spPr/>
        <p:txBody>
          <a:bodyPr/>
          <a:lstStyle/>
          <a:p>
            <a:fld id="{3BB6BF2F-1907-9045-956D-09045D16B3CB}" type="slidenum">
              <a:rPr lang="en-US" smtClean="0"/>
              <a:pPr/>
              <a:t>11</a:t>
            </a:fld>
            <a:endParaRPr lang="en-US"/>
          </a:p>
        </p:txBody>
      </p:sp>
    </p:spTree>
    <p:extLst>
      <p:ext uri="{BB962C8B-B14F-4D97-AF65-F5344CB8AC3E}">
        <p14:creationId xmlns:p14="http://schemas.microsoft.com/office/powerpoint/2010/main" val="371719094"/>
      </p:ext>
    </p:extLst>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Benchmarking Other Institutions</a:t>
            </a:r>
            <a:endParaRPr lang="en-US" dirty="0"/>
          </a:p>
        </p:txBody>
      </p:sp>
      <p:sp>
        <p:nvSpPr>
          <p:cNvPr id="3" name="Content Placeholder 2"/>
          <p:cNvSpPr>
            <a:spLocks noGrp="1"/>
          </p:cNvSpPr>
          <p:nvPr>
            <p:ph idx="1"/>
          </p:nvPr>
        </p:nvSpPr>
        <p:spPr>
          <a:xfrm>
            <a:off x="457201" y="1459749"/>
            <a:ext cx="3782608" cy="381000"/>
          </a:xfrm>
        </p:spPr>
        <p:txBody>
          <a:bodyPr>
            <a:noAutofit/>
          </a:bodyPr>
          <a:lstStyle/>
          <a:p>
            <a:pPr marL="0" indent="0">
              <a:buNone/>
            </a:pPr>
            <a:r>
              <a:rPr lang="en-US" sz="1800" b="1" dirty="0" smtClean="0">
                <a:solidFill>
                  <a:schemeClr val="tx2">
                    <a:lumMod val="75000"/>
                  </a:schemeClr>
                </a:solidFill>
                <a:latin typeface="Arial" pitchFamily="34" charset="0"/>
                <a:cs typeface="Arial" pitchFamily="34" charset="0"/>
              </a:rPr>
              <a:t>Educational Advisory Board</a:t>
            </a:r>
            <a:endParaRPr lang="en-US" sz="1800" dirty="0" smtClean="0">
              <a:solidFill>
                <a:schemeClr val="tx2">
                  <a:lumMod val="75000"/>
                </a:schemeClr>
              </a:solidFill>
            </a:endParaRPr>
          </a:p>
          <a:p>
            <a:endParaRPr lang="en-US" sz="1800" dirty="0"/>
          </a:p>
          <a:p>
            <a:endParaRPr lang="en-US" sz="1800" dirty="0" smtClean="0"/>
          </a:p>
          <a:p>
            <a:endParaRPr lang="en-US" sz="1800" dirty="0"/>
          </a:p>
          <a:p>
            <a:endParaRPr lang="en-US" sz="1800" dirty="0" smtClean="0"/>
          </a:p>
          <a:p>
            <a:endParaRPr lang="en-US" sz="1800" dirty="0"/>
          </a:p>
          <a:p>
            <a:endParaRPr lang="en-US" sz="1800" dirty="0" smtClean="0"/>
          </a:p>
          <a:p>
            <a:endParaRPr lang="en-US" sz="1800" dirty="0"/>
          </a:p>
          <a:p>
            <a:endParaRPr lang="en-US" sz="1800" dirty="0" smtClean="0"/>
          </a:p>
          <a:p>
            <a:endParaRPr lang="en-US" sz="1800" dirty="0" smtClean="0"/>
          </a:p>
          <a:p>
            <a:endParaRPr lang="en-US" sz="1800" dirty="0"/>
          </a:p>
          <a:p>
            <a:endParaRPr lang="en-US" sz="1800" dirty="0"/>
          </a:p>
        </p:txBody>
      </p:sp>
      <p:sp>
        <p:nvSpPr>
          <p:cNvPr id="4" name="Slide Number Placeholder 3"/>
          <p:cNvSpPr>
            <a:spLocks noGrp="1"/>
          </p:cNvSpPr>
          <p:nvPr>
            <p:ph type="sldNum" sz="quarter" idx="12"/>
          </p:nvPr>
        </p:nvSpPr>
        <p:spPr>
          <a:xfrm>
            <a:off x="6781800" y="6416675"/>
            <a:ext cx="2133600" cy="365125"/>
          </a:xfrm>
        </p:spPr>
        <p:txBody>
          <a:bodyPr/>
          <a:lstStyle/>
          <a:p>
            <a:fld id="{3BB6BF2F-1907-9045-956D-09045D16B3CB}" type="slidenum">
              <a:rPr lang="en-US" smtClean="0"/>
              <a:pPr/>
              <a:t>12</a:t>
            </a:fld>
            <a:endParaRPr lang="en-US"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8354" y="5572868"/>
            <a:ext cx="2459004" cy="7975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52582" y="3512424"/>
            <a:ext cx="980068" cy="12332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25599" y="4081503"/>
            <a:ext cx="1136016" cy="12146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0"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27086" y="2933646"/>
            <a:ext cx="1860226" cy="1099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1" name="Picture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738996" y="2492445"/>
            <a:ext cx="1270914" cy="12709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2" name="Picture 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68354" y="2042656"/>
            <a:ext cx="2456634" cy="5797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3" name="Picture 9"/>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130144" y="3534162"/>
            <a:ext cx="1438602" cy="11332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4" name="Picture 10"/>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844064" y="4166756"/>
            <a:ext cx="1096448" cy="1096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5" name="Picture 11"/>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107719" y="5016887"/>
            <a:ext cx="1427222" cy="1275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7" name="Picture 13"/>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652582" y="5066095"/>
            <a:ext cx="1191482" cy="12626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8" name="Picture 14"/>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634384" y="4075416"/>
            <a:ext cx="2191215" cy="1395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9" name="Picture 15"/>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4651202" y="2067981"/>
            <a:ext cx="1192862" cy="11498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41" name="Picture 17"/>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6173974" y="2224874"/>
            <a:ext cx="956170" cy="10437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42" name="Picture 18"/>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7310083" y="2017256"/>
            <a:ext cx="1263714" cy="1251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Rectangle 5"/>
          <p:cNvSpPr/>
          <p:nvPr/>
        </p:nvSpPr>
        <p:spPr>
          <a:xfrm>
            <a:off x="457200" y="1840749"/>
            <a:ext cx="3782608" cy="4626614"/>
          </a:xfrm>
          <a:prstGeom prst="rect">
            <a:avLst/>
          </a:prstGeom>
          <a:noFill/>
          <a:ln>
            <a:solidFill>
              <a:schemeClr val="tx2">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Rectangle 20"/>
          <p:cNvSpPr/>
          <p:nvPr/>
        </p:nvSpPr>
        <p:spPr>
          <a:xfrm>
            <a:off x="4394961" y="1828800"/>
            <a:ext cx="4285959" cy="4626614"/>
          </a:xfrm>
          <a:prstGeom prst="rect">
            <a:avLst/>
          </a:prstGeom>
          <a:noFill/>
          <a:ln>
            <a:solidFill>
              <a:schemeClr val="tx2">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Content Placeholder 2"/>
          <p:cNvSpPr txBox="1">
            <a:spLocks/>
          </p:cNvSpPr>
          <p:nvPr/>
        </p:nvSpPr>
        <p:spPr>
          <a:xfrm>
            <a:off x="4402154" y="1447800"/>
            <a:ext cx="4103233" cy="381000"/>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rgbClr val="002B5C"/>
                </a:solidFill>
                <a:latin typeface="Georgia"/>
                <a:ea typeface="+mn-ea"/>
                <a:cs typeface="Georgia"/>
              </a:defRPr>
            </a:lvl1pPr>
            <a:lvl2pPr marL="742950" indent="-285750" algn="l" defTabSz="457200" rtl="0" eaLnBrk="1" latinLnBrk="0" hangingPunct="1">
              <a:spcBef>
                <a:spcPct val="20000"/>
              </a:spcBef>
              <a:buFont typeface="Arial"/>
              <a:buChar char="–"/>
              <a:defRPr sz="2400" b="0" i="0" kern="1200">
                <a:solidFill>
                  <a:srgbClr val="002B5C"/>
                </a:solidFill>
                <a:latin typeface="Georgia"/>
                <a:ea typeface="+mn-ea"/>
                <a:cs typeface="Georgia"/>
              </a:defRPr>
            </a:lvl2pPr>
            <a:lvl3pPr marL="1143000" indent="-228600" algn="l" defTabSz="457200" rtl="0" eaLnBrk="1" latinLnBrk="0" hangingPunct="1">
              <a:spcBef>
                <a:spcPct val="20000"/>
              </a:spcBef>
              <a:buFont typeface="Arial"/>
              <a:buChar char="•"/>
              <a:defRPr sz="2000" b="0" i="0" kern="1200">
                <a:solidFill>
                  <a:srgbClr val="002B5C"/>
                </a:solidFill>
                <a:latin typeface="Georgia"/>
                <a:ea typeface="+mn-ea"/>
                <a:cs typeface="Georgia"/>
              </a:defRPr>
            </a:lvl3pPr>
            <a:lvl4pPr marL="1600200" indent="-228600" algn="l" defTabSz="457200" rtl="0" eaLnBrk="1" latinLnBrk="0" hangingPunct="1">
              <a:spcBef>
                <a:spcPct val="20000"/>
              </a:spcBef>
              <a:buFont typeface="Arial"/>
              <a:buChar char="–"/>
              <a:defRPr sz="1600" b="0" i="0" kern="1200">
                <a:solidFill>
                  <a:srgbClr val="002B5C"/>
                </a:solidFill>
                <a:latin typeface="Georgia"/>
                <a:ea typeface="+mn-ea"/>
                <a:cs typeface="Georgia"/>
              </a:defRPr>
            </a:lvl4pPr>
            <a:lvl5pPr marL="2057400" indent="-228600" algn="l" defTabSz="457200" rtl="0" eaLnBrk="1" latinLnBrk="0" hangingPunct="1">
              <a:spcBef>
                <a:spcPct val="20000"/>
              </a:spcBef>
              <a:buFont typeface="Arial"/>
              <a:buChar char="»"/>
              <a:defRPr sz="1200" b="0" i="0" kern="1200">
                <a:solidFill>
                  <a:srgbClr val="002B5C"/>
                </a:solidFill>
                <a:latin typeface="Georgia"/>
                <a:ea typeface="+mn-ea"/>
                <a:cs typeface="Georgi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a:buNone/>
            </a:pPr>
            <a:r>
              <a:rPr lang="en-US" sz="1800" b="1" dirty="0" smtClean="0">
                <a:solidFill>
                  <a:schemeClr val="tx2">
                    <a:lumMod val="75000"/>
                  </a:schemeClr>
                </a:solidFill>
                <a:latin typeface="Arial" pitchFamily="34" charset="0"/>
                <a:cs typeface="Arial" pitchFamily="34" charset="0"/>
              </a:rPr>
              <a:t>Telephone Interviews</a:t>
            </a:r>
            <a:endParaRPr lang="en-US" sz="1800" dirty="0"/>
          </a:p>
        </p:txBody>
      </p:sp>
    </p:spTree>
    <p:extLst>
      <p:ext uri="{BB962C8B-B14F-4D97-AF65-F5344CB8AC3E}">
        <p14:creationId xmlns:p14="http://schemas.microsoft.com/office/powerpoint/2010/main" val="749531076"/>
      </p:ext>
    </p:extLst>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Selected Focus Group Comments</a:t>
            </a:r>
            <a:endParaRPr lang="en-US" dirty="0"/>
          </a:p>
        </p:txBody>
      </p:sp>
      <p:sp>
        <p:nvSpPr>
          <p:cNvPr id="4" name="Slide Number Placeholder 3"/>
          <p:cNvSpPr>
            <a:spLocks noGrp="1"/>
          </p:cNvSpPr>
          <p:nvPr>
            <p:ph type="sldNum" sz="quarter" idx="12"/>
          </p:nvPr>
        </p:nvSpPr>
        <p:spPr/>
        <p:txBody>
          <a:bodyPr/>
          <a:lstStyle/>
          <a:p>
            <a:fld id="{3BB6BF2F-1907-9045-956D-09045D16B3CB}" type="slidenum">
              <a:rPr lang="en-US" smtClean="0"/>
              <a:pPr/>
              <a:t>13</a:t>
            </a:fld>
            <a:endParaRPr lang="en-US"/>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2203645711"/>
              </p:ext>
            </p:extLst>
          </p:nvPr>
        </p:nvGraphicFramePr>
        <p:xfrm>
          <a:off x="457200" y="1524000"/>
          <a:ext cx="8229600" cy="46021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87692559"/>
      </p:ext>
    </p:extLst>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Selected Focus Group Comments</a:t>
            </a:r>
            <a:endParaRPr lang="en-US" dirty="0"/>
          </a:p>
        </p:txBody>
      </p:sp>
      <p:sp>
        <p:nvSpPr>
          <p:cNvPr id="4" name="Slide Number Placeholder 3"/>
          <p:cNvSpPr>
            <a:spLocks noGrp="1"/>
          </p:cNvSpPr>
          <p:nvPr>
            <p:ph type="sldNum" sz="quarter" idx="12"/>
          </p:nvPr>
        </p:nvSpPr>
        <p:spPr/>
        <p:txBody>
          <a:bodyPr/>
          <a:lstStyle/>
          <a:p>
            <a:fld id="{3BB6BF2F-1907-9045-956D-09045D16B3CB}" type="slidenum">
              <a:rPr lang="en-US" smtClean="0"/>
              <a:pPr/>
              <a:t>14</a:t>
            </a:fld>
            <a:endParaRPr lang="en-US"/>
          </a:p>
        </p:txBody>
      </p:sp>
      <p:graphicFrame>
        <p:nvGraphicFramePr>
          <p:cNvPr id="5" name="Diagram 4"/>
          <p:cNvGraphicFramePr/>
          <p:nvPr>
            <p:extLst>
              <p:ext uri="{D42A27DB-BD31-4B8C-83A1-F6EECF244321}">
                <p14:modId xmlns:p14="http://schemas.microsoft.com/office/powerpoint/2010/main" val="2063636618"/>
              </p:ext>
            </p:extLst>
          </p:nvPr>
        </p:nvGraphicFramePr>
        <p:xfrm>
          <a:off x="685800" y="914401"/>
          <a:ext cx="8001000" cy="6324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8053965"/>
      </p:ext>
    </p:extLst>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Looking at the Process</a:t>
            </a:r>
            <a:endParaRPr lang="en-US"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345262938"/>
              </p:ext>
            </p:extLst>
          </p:nvPr>
        </p:nvGraphicFramePr>
        <p:xfrm>
          <a:off x="228600" y="1524000"/>
          <a:ext cx="5562600" cy="44497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p:cNvSpPr>
            <a:spLocks noGrp="1"/>
          </p:cNvSpPr>
          <p:nvPr>
            <p:ph type="sldNum" sz="quarter" idx="12"/>
          </p:nvPr>
        </p:nvSpPr>
        <p:spPr/>
        <p:txBody>
          <a:bodyPr/>
          <a:lstStyle/>
          <a:p>
            <a:fld id="{3BB6BF2F-1907-9045-956D-09045D16B3CB}" type="slidenum">
              <a:rPr lang="en-US" smtClean="0"/>
              <a:pPr/>
              <a:t>15</a:t>
            </a:fld>
            <a:endParaRPr lang="en-US"/>
          </a:p>
        </p:txBody>
      </p:sp>
      <p:sp>
        <p:nvSpPr>
          <p:cNvPr id="7" name="Rounded Rectangle 6"/>
          <p:cNvSpPr/>
          <p:nvPr/>
        </p:nvSpPr>
        <p:spPr>
          <a:xfrm>
            <a:off x="5957455" y="2743200"/>
            <a:ext cx="2971800" cy="2667000"/>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smtClean="0"/>
          </a:p>
          <a:p>
            <a:pPr algn="ctr"/>
            <a:r>
              <a:rPr lang="en-US" dirty="0" smtClean="0">
                <a:solidFill>
                  <a:schemeClr val="accent2">
                    <a:lumMod val="75000"/>
                  </a:schemeClr>
                </a:solidFill>
                <a:latin typeface="Arial Bold" pitchFamily="34" charset="0"/>
                <a:cs typeface="Arial Bold" pitchFamily="34" charset="0"/>
              </a:rPr>
              <a:t>Short list of five (5) ideas for further discussion and  implementation.   </a:t>
            </a:r>
          </a:p>
          <a:p>
            <a:pPr algn="ctr"/>
            <a:endParaRPr lang="en-US" dirty="0" smtClean="0">
              <a:solidFill>
                <a:schemeClr val="accent2">
                  <a:lumMod val="75000"/>
                </a:schemeClr>
              </a:solidFill>
              <a:latin typeface="Arial Bold" pitchFamily="34" charset="0"/>
              <a:cs typeface="Arial Bold" pitchFamily="34" charset="0"/>
            </a:endParaRPr>
          </a:p>
          <a:p>
            <a:pPr algn="ctr"/>
            <a:r>
              <a:rPr lang="en-US" dirty="0" smtClean="0">
                <a:solidFill>
                  <a:schemeClr val="accent2">
                    <a:lumMod val="75000"/>
                  </a:schemeClr>
                </a:solidFill>
                <a:latin typeface="Arial Bold" pitchFamily="34" charset="0"/>
                <a:cs typeface="Arial Bold" pitchFamily="34" charset="0"/>
              </a:rPr>
              <a:t>A sixth idea worthy of pursuing that warrants  extensive planning and significant resources. </a:t>
            </a:r>
          </a:p>
          <a:p>
            <a:pPr algn="ctr"/>
            <a:endParaRPr lang="en-US" dirty="0"/>
          </a:p>
        </p:txBody>
      </p:sp>
      <p:sp>
        <p:nvSpPr>
          <p:cNvPr id="8" name="TextBox 7"/>
          <p:cNvSpPr txBox="1"/>
          <p:nvPr/>
        </p:nvSpPr>
        <p:spPr>
          <a:xfrm>
            <a:off x="4267200" y="3378200"/>
            <a:ext cx="1143000" cy="369332"/>
          </a:xfrm>
          <a:prstGeom prst="rect">
            <a:avLst/>
          </a:prstGeom>
          <a:noFill/>
        </p:spPr>
        <p:txBody>
          <a:bodyPr wrap="square" rtlCol="0">
            <a:spAutoFit/>
          </a:bodyPr>
          <a:lstStyle/>
          <a:p>
            <a:r>
              <a:rPr lang="en-US" dirty="0" smtClean="0">
                <a:solidFill>
                  <a:schemeClr val="accent2">
                    <a:lumMod val="75000"/>
                  </a:schemeClr>
                </a:solidFill>
                <a:latin typeface="Arial Bold" pitchFamily="34" charset="0"/>
                <a:cs typeface="Arial Bold" pitchFamily="34" charset="0"/>
              </a:rPr>
              <a:t>RAIWG*</a:t>
            </a:r>
            <a:endParaRPr lang="en-US" dirty="0">
              <a:solidFill>
                <a:schemeClr val="accent2">
                  <a:lumMod val="75000"/>
                </a:schemeClr>
              </a:solidFill>
              <a:latin typeface="Arial Bold" pitchFamily="34" charset="0"/>
              <a:cs typeface="Arial Bold" pitchFamily="34" charset="0"/>
            </a:endParaRPr>
          </a:p>
        </p:txBody>
      </p:sp>
      <p:sp>
        <p:nvSpPr>
          <p:cNvPr id="9" name="TextBox 8"/>
          <p:cNvSpPr txBox="1"/>
          <p:nvPr/>
        </p:nvSpPr>
        <p:spPr>
          <a:xfrm>
            <a:off x="4419600" y="4164568"/>
            <a:ext cx="914400" cy="369332"/>
          </a:xfrm>
          <a:prstGeom prst="rect">
            <a:avLst/>
          </a:prstGeom>
          <a:noFill/>
        </p:spPr>
        <p:txBody>
          <a:bodyPr wrap="square" rtlCol="0">
            <a:spAutoFit/>
          </a:bodyPr>
          <a:lstStyle/>
          <a:p>
            <a:r>
              <a:rPr lang="en-US" dirty="0" smtClean="0">
                <a:solidFill>
                  <a:schemeClr val="accent2">
                    <a:lumMod val="75000"/>
                  </a:schemeClr>
                </a:solidFill>
                <a:latin typeface="Arial Bold" pitchFamily="34" charset="0"/>
                <a:cs typeface="Arial Bold" pitchFamily="34" charset="0"/>
              </a:rPr>
              <a:t>EHH*</a:t>
            </a:r>
            <a:endParaRPr lang="en-US" dirty="0">
              <a:solidFill>
                <a:schemeClr val="accent2">
                  <a:lumMod val="75000"/>
                </a:schemeClr>
              </a:solidFill>
              <a:latin typeface="Arial Bold" pitchFamily="34" charset="0"/>
              <a:cs typeface="Arial Bold" pitchFamily="34" charset="0"/>
            </a:endParaRPr>
          </a:p>
        </p:txBody>
      </p:sp>
      <p:sp>
        <p:nvSpPr>
          <p:cNvPr id="3" name="TextBox 2"/>
          <p:cNvSpPr txBox="1"/>
          <p:nvPr/>
        </p:nvSpPr>
        <p:spPr>
          <a:xfrm>
            <a:off x="228600" y="6202461"/>
            <a:ext cx="4343400" cy="523220"/>
          </a:xfrm>
          <a:prstGeom prst="rect">
            <a:avLst/>
          </a:prstGeom>
          <a:noFill/>
        </p:spPr>
        <p:txBody>
          <a:bodyPr wrap="square" rtlCol="0">
            <a:spAutoFit/>
          </a:bodyPr>
          <a:lstStyle/>
          <a:p>
            <a:r>
              <a:rPr lang="en-US" sz="1400" dirty="0" smtClean="0">
                <a:solidFill>
                  <a:schemeClr val="accent2">
                    <a:lumMod val="50000"/>
                  </a:schemeClr>
                </a:solidFill>
                <a:latin typeface="Arial" pitchFamily="34" charset="0"/>
                <a:cs typeface="Arial" pitchFamily="34" charset="0"/>
              </a:rPr>
              <a:t>*Rector Academic Integration Working Group</a:t>
            </a:r>
          </a:p>
          <a:p>
            <a:r>
              <a:rPr lang="en-US" sz="1400" dirty="0" smtClean="0">
                <a:solidFill>
                  <a:schemeClr val="accent2">
                    <a:lumMod val="50000"/>
                  </a:schemeClr>
                </a:solidFill>
                <a:latin typeface="Arial" pitchFamily="34" charset="0"/>
                <a:cs typeface="Arial" pitchFamily="34" charset="0"/>
              </a:rPr>
              <a:t>*Erin Hoffmann Harding</a:t>
            </a:r>
            <a:endParaRPr lang="en-US" sz="1400" dirty="0">
              <a:solidFill>
                <a:schemeClr val="accent2">
                  <a:lumMod val="50000"/>
                </a:schemeClr>
              </a:solidFill>
              <a:latin typeface="Arial" pitchFamily="34" charset="0"/>
              <a:cs typeface="Arial" pitchFamily="34" charset="0"/>
            </a:endParaRPr>
          </a:p>
        </p:txBody>
      </p:sp>
    </p:spTree>
    <p:extLst>
      <p:ext uri="{BB962C8B-B14F-4D97-AF65-F5344CB8AC3E}">
        <p14:creationId xmlns:p14="http://schemas.microsoft.com/office/powerpoint/2010/main" val="2686812023"/>
      </p:ext>
    </p:extLst>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a:t>Selected Academic Integration Menu Items </a:t>
            </a:r>
          </a:p>
        </p:txBody>
      </p:sp>
      <p:sp>
        <p:nvSpPr>
          <p:cNvPr id="3" name="Content Placeholder 2"/>
          <p:cNvSpPr>
            <a:spLocks noGrp="1"/>
          </p:cNvSpPr>
          <p:nvPr>
            <p:ph idx="1"/>
          </p:nvPr>
        </p:nvSpPr>
        <p:spPr>
          <a:xfrm>
            <a:off x="457200" y="1524000"/>
            <a:ext cx="8229600" cy="5197475"/>
          </a:xfrm>
        </p:spPr>
        <p:txBody>
          <a:bodyPr>
            <a:normAutofit fontScale="62500" lnSpcReduction="20000"/>
          </a:bodyPr>
          <a:lstStyle/>
          <a:p>
            <a:endParaRPr lang="en-US" dirty="0" smtClean="0"/>
          </a:p>
          <a:p>
            <a:pPr marL="0" indent="0">
              <a:buNone/>
            </a:pPr>
            <a:r>
              <a:rPr lang="en-US" dirty="0" smtClean="0">
                <a:latin typeface="Arial" pitchFamily="34" charset="0"/>
                <a:cs typeface="Arial" pitchFamily="34" charset="0"/>
              </a:rPr>
              <a:t>Selection </a:t>
            </a:r>
            <a:r>
              <a:rPr lang="en-US" dirty="0">
                <a:latin typeface="Arial" pitchFamily="34" charset="0"/>
                <a:cs typeface="Arial" pitchFamily="34" charset="0"/>
              </a:rPr>
              <a:t>was based on implementation parameters, constituent groups’ (faculty, rectors, students) projected interest,  and long term sustainability. </a:t>
            </a: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pPr marL="0" indent="0">
              <a:buNone/>
            </a:pPr>
            <a:r>
              <a:rPr lang="en-US" dirty="0" smtClean="0">
                <a:latin typeface="Arial" pitchFamily="34" charset="0"/>
                <a:cs typeface="Arial" pitchFamily="34" charset="0"/>
              </a:rPr>
              <a:t>     A.  </a:t>
            </a:r>
            <a:r>
              <a:rPr lang="en-US" dirty="0">
                <a:latin typeface="Arial" pitchFamily="34" charset="0"/>
                <a:cs typeface="Arial" pitchFamily="34" charset="0"/>
              </a:rPr>
              <a:t>Schedule mandatory classes (philosophy/theology/university seminar) </a:t>
            </a:r>
            <a:r>
              <a:rPr lang="en-US" dirty="0" smtClean="0">
                <a:latin typeface="Arial" pitchFamily="34" charset="0"/>
                <a:cs typeface="Arial" pitchFamily="34" charset="0"/>
              </a:rPr>
              <a:t>  		based </a:t>
            </a:r>
            <a:r>
              <a:rPr lang="en-US" dirty="0">
                <a:latin typeface="Arial" pitchFamily="34" charset="0"/>
                <a:cs typeface="Arial" pitchFamily="34" charset="0"/>
              </a:rPr>
              <a:t>on where students live.  </a:t>
            </a:r>
          </a:p>
          <a:p>
            <a:pPr marL="0" indent="0">
              <a:buNone/>
            </a:pPr>
            <a:r>
              <a:rPr lang="en-US" dirty="0">
                <a:latin typeface="Arial" pitchFamily="34" charset="0"/>
                <a:cs typeface="Arial" pitchFamily="34" charset="0"/>
              </a:rPr>
              <a:t>      	</a:t>
            </a:r>
          </a:p>
          <a:p>
            <a:pPr marL="0" indent="0">
              <a:buNone/>
            </a:pPr>
            <a:r>
              <a:rPr lang="en-US" dirty="0" smtClean="0">
                <a:latin typeface="Arial" pitchFamily="34" charset="0"/>
                <a:cs typeface="Arial" pitchFamily="34" charset="0"/>
              </a:rPr>
              <a:t>     B.  </a:t>
            </a:r>
            <a:r>
              <a:rPr lang="en-US" dirty="0">
                <a:latin typeface="Arial" pitchFamily="34" charset="0"/>
                <a:cs typeface="Arial" pitchFamily="34" charset="0"/>
              </a:rPr>
              <a:t>Assign First-Year Advisors by the number of students they have in a </a:t>
            </a:r>
            <a:r>
              <a:rPr lang="en-US" dirty="0" smtClean="0">
                <a:latin typeface="Arial" pitchFamily="34" charset="0"/>
                <a:cs typeface="Arial" pitchFamily="34" charset="0"/>
              </a:rPr>
              <a:t>			particular </a:t>
            </a:r>
            <a:r>
              <a:rPr lang="en-US" dirty="0">
                <a:latin typeface="Arial" pitchFamily="34" charset="0"/>
                <a:cs typeface="Arial" pitchFamily="34" charset="0"/>
              </a:rPr>
              <a:t>hall and have academic advising done in the hall. </a:t>
            </a:r>
          </a:p>
          <a:p>
            <a:pPr marL="0" indent="0">
              <a:buNone/>
            </a:pPr>
            <a:r>
              <a:rPr lang="en-US" dirty="0">
                <a:latin typeface="Arial" pitchFamily="34" charset="0"/>
                <a:cs typeface="Arial" pitchFamily="34" charset="0"/>
              </a:rPr>
              <a:t>        	  </a:t>
            </a:r>
          </a:p>
          <a:p>
            <a:pPr marL="0" indent="0">
              <a:buNone/>
            </a:pPr>
            <a:r>
              <a:rPr lang="en-US" dirty="0" smtClean="0">
                <a:latin typeface="Arial" pitchFamily="34" charset="0"/>
                <a:cs typeface="Arial" pitchFamily="34" charset="0"/>
              </a:rPr>
              <a:t>     C.  </a:t>
            </a:r>
            <a:r>
              <a:rPr lang="en-US" dirty="0">
                <a:latin typeface="Arial" pitchFamily="34" charset="0"/>
                <a:cs typeface="Arial" pitchFamily="34" charset="0"/>
              </a:rPr>
              <a:t>Incentivize senior student leadership. </a:t>
            </a:r>
          </a:p>
          <a:p>
            <a:pPr marL="0" indent="0">
              <a:buNone/>
            </a:pPr>
            <a:r>
              <a:rPr lang="en-US" dirty="0">
                <a:latin typeface="Arial" pitchFamily="34" charset="0"/>
                <a:cs typeface="Arial" pitchFamily="34" charset="0"/>
              </a:rPr>
              <a:t>	</a:t>
            </a:r>
            <a:r>
              <a:rPr lang="en-US" dirty="0" smtClean="0">
                <a:latin typeface="Arial" pitchFamily="34" charset="0"/>
                <a:cs typeface="Arial" pitchFamily="34" charset="0"/>
              </a:rPr>
              <a:t> </a:t>
            </a:r>
            <a:endParaRPr lang="en-US" dirty="0">
              <a:latin typeface="Arial" pitchFamily="34" charset="0"/>
              <a:cs typeface="Arial" pitchFamily="34" charset="0"/>
            </a:endParaRPr>
          </a:p>
          <a:p>
            <a:pPr marL="0" indent="0">
              <a:buNone/>
            </a:pPr>
            <a:r>
              <a:rPr lang="en-US" dirty="0" smtClean="0">
                <a:latin typeface="Arial" pitchFamily="34" charset="0"/>
                <a:cs typeface="Arial" pitchFamily="34" charset="0"/>
              </a:rPr>
              <a:t>     D.  </a:t>
            </a:r>
            <a:r>
              <a:rPr lang="en-US" dirty="0">
                <a:latin typeface="Arial" pitchFamily="34" charset="0"/>
                <a:cs typeface="Arial" pitchFamily="34" charset="0"/>
              </a:rPr>
              <a:t>Faculty-in-Residence.   </a:t>
            </a:r>
          </a:p>
          <a:p>
            <a:pPr marL="0" indent="0">
              <a:buNone/>
            </a:pPr>
            <a:r>
              <a:rPr lang="en-US" dirty="0">
                <a:latin typeface="Arial" pitchFamily="34" charset="0"/>
                <a:cs typeface="Arial" pitchFamily="34" charset="0"/>
              </a:rPr>
              <a:t>	</a:t>
            </a:r>
          </a:p>
          <a:p>
            <a:pPr marL="0" indent="0">
              <a:buNone/>
            </a:pPr>
            <a:r>
              <a:rPr lang="en-US" dirty="0" smtClean="0">
                <a:latin typeface="Arial" pitchFamily="34" charset="0"/>
                <a:cs typeface="Arial" pitchFamily="34" charset="0"/>
              </a:rPr>
              <a:t>     E.  </a:t>
            </a:r>
            <a:r>
              <a:rPr lang="en-US" dirty="0">
                <a:latin typeface="Arial" pitchFamily="34" charset="0"/>
                <a:cs typeface="Arial" pitchFamily="34" charset="0"/>
              </a:rPr>
              <a:t>Faculty Conversations via the Arts</a:t>
            </a:r>
          </a:p>
          <a:p>
            <a:pPr marL="0" indent="0">
              <a:buNone/>
            </a:pPr>
            <a:r>
              <a:rPr lang="en-US" dirty="0">
                <a:latin typeface="Arial" pitchFamily="34" charset="0"/>
                <a:cs typeface="Arial" pitchFamily="34" charset="0"/>
              </a:rPr>
              <a:t>	</a:t>
            </a:r>
            <a:endParaRPr lang="en-US" dirty="0" smtClean="0">
              <a:latin typeface="Arial" pitchFamily="34" charset="0"/>
              <a:cs typeface="Arial" pitchFamily="34" charset="0"/>
            </a:endParaRPr>
          </a:p>
          <a:p>
            <a:pPr marL="0" indent="0">
              <a:buNone/>
            </a:pPr>
            <a:r>
              <a:rPr lang="en-US" dirty="0" smtClean="0">
                <a:latin typeface="Arial" pitchFamily="34" charset="0"/>
                <a:cs typeface="Arial" pitchFamily="34" charset="0"/>
              </a:rPr>
              <a:t>     F.  Sophomore Summit</a:t>
            </a:r>
            <a:endParaRPr lang="en-US"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3BB6BF2F-1907-9045-956D-09045D16B3CB}" type="slidenum">
              <a:rPr lang="en-US" smtClean="0"/>
              <a:pPr/>
              <a:t>16</a:t>
            </a:fld>
            <a:endParaRPr lang="en-US"/>
          </a:p>
        </p:txBody>
      </p:sp>
    </p:spTree>
    <p:extLst>
      <p:ext uri="{BB962C8B-B14F-4D97-AF65-F5344CB8AC3E}">
        <p14:creationId xmlns:p14="http://schemas.microsoft.com/office/powerpoint/2010/main" val="2122337948"/>
      </p:ext>
    </p:extLst>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Connecting Menu </a:t>
            </a:r>
            <a:r>
              <a:rPr lang="en-US" sz="3200" dirty="0"/>
              <a:t>Items </a:t>
            </a:r>
            <a:r>
              <a:rPr lang="en-US" sz="3200" dirty="0" smtClean="0"/>
              <a:t>to Objectives </a:t>
            </a:r>
            <a:endParaRPr lang="en-US" sz="3200"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3667399937"/>
              </p:ext>
            </p:extLst>
          </p:nvPr>
        </p:nvGraphicFramePr>
        <p:xfrm>
          <a:off x="457200" y="1804987"/>
          <a:ext cx="8534400" cy="4602163"/>
        </p:xfrm>
        <a:graphic>
          <a:graphicData uri="http://schemas.openxmlformats.org/drawingml/2006/chart">
            <c:chart xmlns:c="http://schemas.openxmlformats.org/drawingml/2006/chart" xmlns:r="http://schemas.openxmlformats.org/officeDocument/2006/relationships" r:id="rId2"/>
          </a:graphicData>
        </a:graphic>
      </p:graphicFrame>
      <p:sp>
        <p:nvSpPr>
          <p:cNvPr id="4" name="Slide Number Placeholder 3"/>
          <p:cNvSpPr>
            <a:spLocks noGrp="1"/>
          </p:cNvSpPr>
          <p:nvPr>
            <p:ph type="sldNum" sz="quarter" idx="12"/>
          </p:nvPr>
        </p:nvSpPr>
        <p:spPr/>
        <p:txBody>
          <a:bodyPr/>
          <a:lstStyle/>
          <a:p>
            <a:fld id="{3BB6BF2F-1907-9045-956D-09045D16B3CB}" type="slidenum">
              <a:rPr lang="en-US" smtClean="0"/>
              <a:pPr/>
              <a:t>17</a:t>
            </a:fld>
            <a:endParaRPr lang="en-US"/>
          </a:p>
        </p:txBody>
      </p:sp>
    </p:spTree>
    <p:extLst>
      <p:ext uri="{BB962C8B-B14F-4D97-AF65-F5344CB8AC3E}">
        <p14:creationId xmlns:p14="http://schemas.microsoft.com/office/powerpoint/2010/main" val="1980716938"/>
      </p:ext>
    </p:extLst>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8601" y="533400"/>
            <a:ext cx="9718131" cy="6332982"/>
          </a:xfrm>
          <a:prstGeom prst="rect">
            <a:avLst/>
          </a:prstGeom>
          <a:noFill/>
          <a:ln>
            <a:noFill/>
          </a:ln>
        </p:spPr>
      </p:pic>
      <p:sp>
        <p:nvSpPr>
          <p:cNvPr id="2" name="Title 1"/>
          <p:cNvSpPr>
            <a:spLocks noGrp="1"/>
          </p:cNvSpPr>
          <p:nvPr>
            <p:ph type="ctrTitle"/>
          </p:nvPr>
        </p:nvSpPr>
        <p:spPr>
          <a:xfrm>
            <a:off x="0" y="533401"/>
            <a:ext cx="9144000" cy="761999"/>
          </a:xfrm>
          <a:solidFill>
            <a:srgbClr val="000000">
              <a:alpha val="52157"/>
            </a:srgbClr>
          </a:solidFill>
        </p:spPr>
        <p:txBody>
          <a:bodyPr>
            <a:normAutofit/>
          </a:bodyPr>
          <a:lstStyle/>
          <a:p>
            <a:r>
              <a:rPr lang="en-US" dirty="0" smtClean="0">
                <a:solidFill>
                  <a:schemeClr val="bg1"/>
                </a:solidFill>
              </a:rPr>
              <a:t>Invigorating Academic Excitement</a:t>
            </a:r>
            <a:endParaRPr lang="en-US" sz="3200" dirty="0">
              <a:solidFill>
                <a:schemeClr val="bg1"/>
              </a:solidFill>
            </a:endParaRPr>
          </a:p>
        </p:txBody>
      </p:sp>
      <p:sp>
        <p:nvSpPr>
          <p:cNvPr id="4" name="TextBox 3"/>
          <p:cNvSpPr txBox="1"/>
          <p:nvPr/>
        </p:nvSpPr>
        <p:spPr>
          <a:xfrm>
            <a:off x="-8186" y="6120825"/>
            <a:ext cx="9136083" cy="338554"/>
          </a:xfrm>
          <a:prstGeom prst="rect">
            <a:avLst/>
          </a:prstGeom>
          <a:noFill/>
        </p:spPr>
        <p:txBody>
          <a:bodyPr wrap="square" rtlCol="0">
            <a:spAutoFit/>
          </a:bodyPr>
          <a:lstStyle/>
          <a:p>
            <a:pPr algn="ctr"/>
            <a:r>
              <a:rPr lang="en-US" sz="1600" b="1" dirty="0" smtClean="0">
                <a:solidFill>
                  <a:schemeClr val="bg1"/>
                </a:solidFill>
                <a:latin typeface="Arial" pitchFamily="34" charset="0"/>
                <a:cs typeface="Arial" pitchFamily="34" charset="0"/>
              </a:rPr>
              <a:t>Division of Student Affairs </a:t>
            </a:r>
            <a:r>
              <a:rPr lang="en-US" sz="1100" baseline="26000" dirty="0">
                <a:solidFill>
                  <a:schemeClr val="bg1"/>
                </a:solidFill>
                <a:sym typeface="Wingdings"/>
              </a:rPr>
              <a:t></a:t>
            </a:r>
            <a:r>
              <a:rPr lang="en-US" sz="1600" dirty="0" smtClean="0">
                <a:solidFill>
                  <a:schemeClr val="bg1"/>
                </a:solidFill>
                <a:sym typeface="Wingdings"/>
              </a:rPr>
              <a:t>  </a:t>
            </a:r>
            <a:r>
              <a:rPr lang="en-US" sz="1600" b="1" dirty="0" smtClean="0">
                <a:solidFill>
                  <a:schemeClr val="bg1"/>
                </a:solidFill>
                <a:latin typeface="Arial" pitchFamily="34" charset="0"/>
                <a:cs typeface="Arial" pitchFamily="34" charset="0"/>
              </a:rPr>
              <a:t>March 26, 2013</a:t>
            </a:r>
            <a:endParaRPr lang="en-US" sz="1600" b="1" dirty="0">
              <a:solidFill>
                <a:schemeClr val="bg1"/>
              </a:solidFill>
              <a:latin typeface="Arial" pitchFamily="34" charset="0"/>
              <a:cs typeface="Arial" pitchFamily="34" charset="0"/>
            </a:endParaRPr>
          </a:p>
        </p:txBody>
      </p:sp>
      <p:sp>
        <p:nvSpPr>
          <p:cNvPr id="5" name="Slide Number Placeholder 4"/>
          <p:cNvSpPr>
            <a:spLocks noGrp="1"/>
          </p:cNvSpPr>
          <p:nvPr>
            <p:ph type="sldNum" sz="quarter" idx="12"/>
          </p:nvPr>
        </p:nvSpPr>
        <p:spPr/>
        <p:txBody>
          <a:bodyPr/>
          <a:lstStyle/>
          <a:p>
            <a:fld id="{3BB6BF2F-1907-9045-956D-09045D16B3CB}" type="slidenum">
              <a:rPr lang="en-US" smtClean="0"/>
              <a:pPr/>
              <a:t>18</a:t>
            </a:fld>
            <a:endParaRPr lang="en-US"/>
          </a:p>
        </p:txBody>
      </p:sp>
      <p:sp>
        <p:nvSpPr>
          <p:cNvPr id="7" name="Title 1"/>
          <p:cNvSpPr txBox="1">
            <a:spLocks/>
          </p:cNvSpPr>
          <p:nvPr/>
        </p:nvSpPr>
        <p:spPr>
          <a:xfrm>
            <a:off x="-16102" y="5562601"/>
            <a:ext cx="9144000" cy="533399"/>
          </a:xfrm>
          <a:prstGeom prst="rect">
            <a:avLst/>
          </a:prstGeom>
          <a:solidFill>
            <a:srgbClr val="000000">
              <a:alpha val="52157"/>
            </a:srgbClr>
          </a:solidFill>
        </p:spPr>
        <p:txBody>
          <a:bodyPr vert="horz" lIns="91440" tIns="45720" rIns="91440" bIns="45720" rtlCol="0" anchor="ctr">
            <a:normAutofit fontScale="62500" lnSpcReduction="20000"/>
          </a:bodyPr>
          <a:lstStyle>
            <a:lvl1pPr algn="ctr" defTabSz="457200" rtl="0" eaLnBrk="1" latinLnBrk="0" hangingPunct="1">
              <a:spcBef>
                <a:spcPct val="0"/>
              </a:spcBef>
              <a:buNone/>
              <a:defRPr sz="4000" b="0" i="0" kern="1200">
                <a:solidFill>
                  <a:srgbClr val="002B5C"/>
                </a:solidFill>
                <a:latin typeface="Arial Bold"/>
                <a:ea typeface="+mj-ea"/>
                <a:cs typeface="Arial Bold"/>
              </a:defRPr>
            </a:lvl1pPr>
          </a:lstStyle>
          <a:p>
            <a:r>
              <a:rPr lang="en-US" dirty="0" smtClean="0">
                <a:solidFill>
                  <a:schemeClr val="bg1"/>
                </a:solidFill>
              </a:rPr>
              <a:t>Engaging </a:t>
            </a:r>
            <a:r>
              <a:rPr lang="en-US" dirty="0">
                <a:solidFill>
                  <a:schemeClr val="bg1"/>
                </a:solidFill>
              </a:rPr>
              <a:t> </a:t>
            </a:r>
            <a:r>
              <a:rPr lang="en-US" sz="2600" baseline="26000" dirty="0">
                <a:solidFill>
                  <a:schemeClr val="bg1"/>
                </a:solidFill>
                <a:sym typeface="Wingdings"/>
              </a:rPr>
              <a:t></a:t>
            </a:r>
            <a:r>
              <a:rPr lang="en-US" sz="2600" dirty="0">
                <a:solidFill>
                  <a:schemeClr val="bg1"/>
                </a:solidFill>
              </a:rPr>
              <a:t> </a:t>
            </a:r>
            <a:r>
              <a:rPr lang="en-US" dirty="0" smtClean="0">
                <a:solidFill>
                  <a:schemeClr val="bg1"/>
                </a:solidFill>
              </a:rPr>
              <a:t> Never Status Quo  </a:t>
            </a:r>
            <a:r>
              <a:rPr lang="en-US" sz="2600" baseline="26000" dirty="0" smtClean="0">
                <a:solidFill>
                  <a:schemeClr val="bg1"/>
                </a:solidFill>
                <a:sym typeface="Wingdings"/>
              </a:rPr>
              <a:t></a:t>
            </a:r>
            <a:r>
              <a:rPr lang="en-US" dirty="0" smtClean="0">
                <a:solidFill>
                  <a:schemeClr val="bg1"/>
                </a:solidFill>
              </a:rPr>
              <a:t>  Uniquely Notre Dame</a:t>
            </a:r>
            <a:endParaRPr lang="en-US" sz="3200" dirty="0">
              <a:solidFill>
                <a:schemeClr val="bg1"/>
              </a:solidFill>
            </a:endParaRPr>
          </a:p>
        </p:txBody>
      </p:sp>
    </p:spTree>
    <p:extLst>
      <p:ext uri="{BB962C8B-B14F-4D97-AF65-F5344CB8AC3E}">
        <p14:creationId xmlns:p14="http://schemas.microsoft.com/office/powerpoint/2010/main" val="3178790820"/>
      </p:ext>
    </p:extLst>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Template_4">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3497</TotalTime>
  <Words>1119</Words>
  <Application>Microsoft Office PowerPoint</Application>
  <PresentationFormat>On-screen Show (4:3)</PresentationFormat>
  <Paragraphs>190</Paragraphs>
  <Slides>18</Slides>
  <Notes>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18</vt:i4>
      </vt:variant>
    </vt:vector>
  </HeadingPairs>
  <TitlesOfParts>
    <vt:vector size="25" baseType="lpstr">
      <vt:lpstr>Aharoni</vt:lpstr>
      <vt:lpstr>Arial</vt:lpstr>
      <vt:lpstr>Arial Bold</vt:lpstr>
      <vt:lpstr>Calibri</vt:lpstr>
      <vt:lpstr>Georgia</vt:lpstr>
      <vt:lpstr>Wingdings</vt:lpstr>
      <vt:lpstr>Template_4</vt:lpstr>
      <vt:lpstr>Invigorating Academic Excitement</vt:lpstr>
      <vt:lpstr>Academic Integration Activities Underway</vt:lpstr>
      <vt:lpstr>Academic Integration Activities Underway</vt:lpstr>
      <vt:lpstr>Current Levels of Participation </vt:lpstr>
      <vt:lpstr>What’s Working</vt:lpstr>
      <vt:lpstr>Opportunities for Growth</vt:lpstr>
      <vt:lpstr>Creating an Objective Framework</vt:lpstr>
      <vt:lpstr>Guiding Objectives for Future Efforts</vt:lpstr>
      <vt:lpstr>Creating an Objective Framework</vt:lpstr>
      <vt:lpstr>Internal Information Gathering</vt:lpstr>
      <vt:lpstr>Gathering Information: Students </vt:lpstr>
      <vt:lpstr>Benchmarking Other Institutions</vt:lpstr>
      <vt:lpstr>Selected Focus Group Comments</vt:lpstr>
      <vt:lpstr>Selected Focus Group Comments</vt:lpstr>
      <vt:lpstr>Looking at the Process</vt:lpstr>
      <vt:lpstr>Selected Academic Integration Menu Items </vt:lpstr>
      <vt:lpstr>Connecting Menu Items to Objectives </vt:lpstr>
      <vt:lpstr>Invigorating Academic Excitement</vt:lpstr>
    </vt:vector>
  </TitlesOfParts>
  <Company>Notre Dame</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Lorem Ipsum Dolor sit Amet</dc:title>
  <dc:creator>EastMac</dc:creator>
  <cp:lastModifiedBy>Daddy</cp:lastModifiedBy>
  <cp:revision>183</cp:revision>
  <cp:lastPrinted>2013-03-11T18:37:06Z</cp:lastPrinted>
  <dcterms:created xsi:type="dcterms:W3CDTF">2011-06-14T19:03:06Z</dcterms:created>
  <dcterms:modified xsi:type="dcterms:W3CDTF">2018-04-05T20:49:00Z</dcterms:modified>
</cp:coreProperties>
</file>