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257" r:id="rId2"/>
    <p:sldId id="260" r:id="rId3"/>
    <p:sldId id="258" r:id="rId4"/>
    <p:sldId id="262" r:id="rId5"/>
    <p:sldId id="273" r:id="rId6"/>
    <p:sldId id="267" r:id="rId7"/>
    <p:sldId id="274" r:id="rId8"/>
    <p:sldId id="263" r:id="rId9"/>
    <p:sldId id="265" r:id="rId10"/>
    <p:sldId id="266" r:id="rId11"/>
    <p:sldId id="264" r:id="rId12"/>
    <p:sldId id="272" r:id="rId13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1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38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FD6E143D-735A-4428-A2CF-AF861A8A359A}" type="datetimeFigureOut">
              <a:rPr lang="en-US" smtClean="0"/>
              <a:t>9/3/2014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37807144-EC78-45C1-90F9-23C2BF461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439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900 African American</a:t>
            </a:r>
            <a:r>
              <a:rPr lang="en-US" baseline="0" dirty="0" smtClean="0"/>
              <a:t> High School Leaders</a:t>
            </a:r>
          </a:p>
          <a:p>
            <a:r>
              <a:rPr lang="en-US" baseline="0" dirty="0" smtClean="0"/>
              <a:t>400 Volunteer Mentors</a:t>
            </a:r>
          </a:p>
          <a:p>
            <a:r>
              <a:rPr lang="en-US" baseline="0" dirty="0" smtClean="0"/>
              <a:t>4 Breakout Sessions</a:t>
            </a:r>
          </a:p>
          <a:p>
            <a:r>
              <a:rPr lang="en-US" baseline="0" dirty="0" smtClean="0"/>
              <a:t>1 Goal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07144-EC78-45C1-90F9-23C2BF46180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98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07144-EC78-45C1-90F9-23C2BF46180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402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900 African American</a:t>
            </a:r>
            <a:r>
              <a:rPr lang="en-US" baseline="0" dirty="0" smtClean="0"/>
              <a:t> High School Leaders</a:t>
            </a:r>
          </a:p>
          <a:p>
            <a:r>
              <a:rPr lang="en-US" baseline="0" dirty="0" smtClean="0"/>
              <a:t>400 Volunteer Mentors</a:t>
            </a:r>
          </a:p>
          <a:p>
            <a:r>
              <a:rPr lang="en-US" baseline="0" dirty="0" smtClean="0"/>
              <a:t>4 Breakout Sessions</a:t>
            </a:r>
          </a:p>
          <a:p>
            <a:r>
              <a:rPr lang="en-US" baseline="0" dirty="0" smtClean="0"/>
              <a:t>1 Goal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07144-EC78-45C1-90F9-23C2BF461806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498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7E199-4AD4-4ADA-849A-2DCFF9201CB5}" type="datetimeFigureOut">
              <a:rPr lang="en-US" smtClean="0"/>
              <a:t>9/3/2014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CACF4-FD92-4343-982E-D4627C1CEB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7E199-4AD4-4ADA-849A-2DCFF9201CB5}" type="datetimeFigureOut">
              <a:rPr lang="en-US" smtClean="0"/>
              <a:t>9/3/2014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CACF4-FD92-4343-982E-D4627C1CEB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7E199-4AD4-4ADA-849A-2DCFF9201CB5}" type="datetimeFigureOut">
              <a:rPr lang="en-US" smtClean="0"/>
              <a:t>9/3/2014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CACF4-FD92-4343-982E-D4627C1CEB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7E199-4AD4-4ADA-849A-2DCFF9201CB5}" type="datetimeFigureOut">
              <a:rPr lang="en-US" smtClean="0"/>
              <a:t>9/3/2014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CACF4-FD92-4343-982E-D4627C1CEBC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7E199-4AD4-4ADA-849A-2DCFF9201CB5}" type="datetimeFigureOut">
              <a:rPr lang="en-US" smtClean="0"/>
              <a:t>9/3/2014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CACF4-FD92-4343-982E-D4627C1CEB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7E199-4AD4-4ADA-849A-2DCFF9201CB5}" type="datetimeFigureOut">
              <a:rPr lang="en-US" smtClean="0"/>
              <a:t>9/3/2014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CACF4-FD92-4343-982E-D4627C1CEB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7E199-4AD4-4ADA-849A-2DCFF9201CB5}" type="datetimeFigureOut">
              <a:rPr lang="en-US" smtClean="0"/>
              <a:t>9/3/2014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CACF4-FD92-4343-982E-D4627C1CEB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7E199-4AD4-4ADA-849A-2DCFF9201CB5}" type="datetimeFigureOut">
              <a:rPr lang="en-US" smtClean="0"/>
              <a:t>9/3/2014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9CACF4-FD92-4343-982E-D4627C1CEB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7E199-4AD4-4ADA-849A-2DCFF9201CB5}" type="datetimeFigureOut">
              <a:rPr lang="en-US" smtClean="0"/>
              <a:t>9/3/2014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CACF4-FD92-4343-982E-D4627C1CEB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7E199-4AD4-4ADA-849A-2DCFF9201CB5}" type="datetimeFigureOut">
              <a:rPr lang="en-US" smtClean="0"/>
              <a:t>9/3/2014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CACF4-FD92-4343-982E-D4627C1CEB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7E199-4AD4-4ADA-849A-2DCFF9201CB5}" type="datetimeFigureOut">
              <a:rPr lang="en-US" smtClean="0"/>
              <a:t>9/3/2014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CACF4-FD92-4343-982E-D4627C1CEB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357E199-4AD4-4ADA-849A-2DCFF9201CB5}" type="datetimeFigureOut">
              <a:rPr lang="en-US" smtClean="0"/>
              <a:t>9/3/2014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DA9CACF4-FD92-4343-982E-D4627C1CEBC2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hyperlink" Target="http://www.glogster.com/softballstar98/solar-and-lunar-venn-diagram/g-6n7r3tbln8kj0mr3b7205bt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 smtClean="0"/>
          </a:p>
        </p:txBody>
      </p:sp>
      <p:pic>
        <p:nvPicPr>
          <p:cNvPr id="1026" name="Picture 2" descr="https://encrypted-tbn0.gstatic.com/images?q=tbn:ANd9GcRmMfWJieLmXieIbUD9oQRpnxaxrBLmG05vogZBNm6ygTnRwJvP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0"/>
            <a:ext cx="4615769" cy="3048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encrypted-tbn0.gstatic.com/images?q=tbn:ANd9GcTczz540p0tGJgC0pHaumstm3_rRj5DNce1y0HeIXzLijy7TxF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56" y="-1"/>
            <a:ext cx="4509656" cy="2899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encrypted-tbn0.gstatic.com/images?q=tbn:ANd9GcQXCs4In1EUa-v7G_fksU_WagxH0n71zyBOycdKChYV0Q5lle1jj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122780"/>
            <a:ext cx="4768169" cy="273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2" descr="data:image/jpeg;base64,/9j/4AAQSkZJRgABAQAAAQABAAD/2wCEAAkGBxQSEhUUEhQWFRUXFxoWFxgXFxgaFxwXGBUYFxcXFxcYHSggGBwlHRYVITEhJSkrLi4uFx8zODMsNygtLisBCgoKDg0OGxAQGywlICYsLDQsLCwsLCwsLCwsLCwsLCwsLCwsLCwsLCwsLCwsLSwsLCwsLCwsLCwsLCwsLCwsLP/AABEIAKgBLAMBIgACEQEDEQH/xAAcAAABBQEBAQAAAAAAAAAAAAAGAgMEBQcAAQj/xABHEAACAQIDBAYFCAcGBwEAAAABAgMAEQQSIQUxQVEGEyJhcYEHMpGhsRQjM0JScsHRJGKCkrLC8BU0Q6Lh8RZTY3ODk9JU/8QAGgEAAgMBAQAAAAAAAAAAAAAAAQMAAgQFBv/EADERAAICAQQAAwYFBAMAAAAAAAABAgMRBBIhMRMyQQUiM1GBkWFxwdHwFEKhsQZS4f/aAAwDAQACEQMRAD8AGlFSEWmkFS410rgndYnJS1WlgU4q1ADOWvQtOlaUq1CDBSuVakZaSFqEJfR5f0mP9r+BqnYlPnG8aj9H1/SY/wBr+BqnYpfnG8a01+Uw6jz/AEKPGJ2j/XCmHWpuOXtn+uFR3FZ2a4eVDAWvSulOAUorpQLjAWvculOAUrLpQIMqlKyaU4q0rLpUIMKlKK6U4q0vLpUwEYVK9ddKdVa9cae2gEv+iqfMP94/wrQ9i4/nG8T8aJ+iq/MP94/wrVBi1+cbxNOs+HEzVfFmQXSuVNKkMteBazmsYVNa5kp8LXpWiAYCUkR1JC15loEGXj0ud1W2xNjRzDM7Pl49WNR94kaVWYuHN9YBVGZuPcNBrwNRMFMVJaOW7HcRdTbwaxtWyiqON0lkz3Tl0ngLNodF4AufDzm/2JLX/eAFvZQ5LCQSCLEGxHI0uTbboQJytjxy9q+nFd+8e2pu0LMQwNyRrrfdu1HdaramqCW6KwL09km8SGtmJ2j938RTGOT5x/vGpuzB2j4fiKYxy/Ov941l/tGr4r/IilKQyVJK0hhVByKxKlxjSoq1MjGgq4GKFOqKSKcWoASRSlFdSlogPLUlRThFeKKhCbsAfpMfn/A1TsUPnG8ah7B/vMfif4Wqfi/pGrTX5PqYtR5/oU2OHbPl8KjuKlbQ9f2VGYVnl2a6/KhFq9Ir21ekVUsIpRGle2riKhDxRSyNK5RXpqBEKKWRXoFKNQg2or1hpSxXjCgEI+ig+Yk++f4RVFjB843iav8Aop9BJ9/+UVR4wfON4mnWfDiZ6viyIrCuC0txXoXSs5qGwK4ilqNa5xRwDIgLXAU5akrvoBI2Ow65lcsdQUZSBltcW7z9Y+dV+1Y8OgTIM1h2e0SLHUAggbtR51Z7VwXXRMMoZh2lB3ab93d8KD8dOd5sRuBAK6Ddv3HurpaZuUezJcoxecF8ZBNAVy2ta1gL2J4AWqwwswVFiYi9yV0sTYAMTyuSDQpgNqWcWuTuAGup4Aca82hthTJY6hLrprdge15Aiw+7fjTnTuyn0Jd21JoPtnrZz4fiKjY0fOP940xsPagsC4Oq8uHDXjUnEsC7Eagkkf0awW1SrWGOqsU5tr5DRFNlafNN2rOaQT2XtrMQs2UX3ONBfkw4eNESrasujzhsrAgsAQGBFwdxAPA1oUO1UjREJMjqMrMu423EE79LV0dRpuU60YaNRw1Yyzpxd1QYdqRNpfKd2v51OWsk4ShxJGqM4y8rPTXq14a9TjVCx6aSlemvFokJ+wv7zF4n+FqsMZ9Iarthf3mLxP8AC1WWM+kNaavJ9TFqPP8AQp9o+v5D4VFape0EOfyFR2jNqzvs1V+VDdemutXtqBc6upjF7QiiNpHAbflFyfO27zrsNj45PUYkjU9k6Dv0sKt4c2s4K+JHOMkgClNSaUaWWOFemkilGoQ4V626vBXr1AoJein0En3/AOUVR436R/E1d9FPoJfv/wAoqkxv0jeNNs8kTPV8WQw9eiualKKTg05EAVzU4Fr1lo4BkZrl305ao+OxIhieQ/VUnxPAeZsPOgk28IOcLLKDpRtwo3VRnRRdyOLcF8vie6oGCw6zkpK56xom6oX9aUFCse46lS9hxNqo8xZrnUkgn+K586IegETT7ThDWJWOV1UCwv1bBd+7Vgb91duutVwwjjzsc5ZY6dkfIcKcQ5/SJLx4ePQshI7c0lvVZVvlHAkE62oTgjVLBjYfWPIDfbmak9OdoSTY6YG69U7RKt9F6s5TYjmQTfvqqmkY2DG5uB32Fib8+FXinjkpJ5YTw9JDoEGUDmdbd/fV/s/bKEhWY67r/nWaxy6+JJ8qttl4osrX1107qk4qSwyRk4vKNPemGNRdi43rIxfeB8NKlGuJbXsk4nXqnvjkCukFkCTOzSStZSzEnmxtfvqqh2ivL8/9f9KvNqYJpsKdO2hzqOOgN1PfYnzFI2dseFsPFIqkNlu0gJ9ck9llJI8CABYcTXTquShyZL6HO17S66N4GKRBM8ZlIb1GOVAosczHiOGulX2NEea8JQowBshBCncV004VRpEXiCK2QC3AG5G696s48NHk6qORVxN2vc6Zd+d+CAa2PEA79KRY/EHxhsXCFMK9SrHYvRmBY8jYmR5SSSUsEU2vlWNwWIFxckgc7VVY6+FcJOQVY2jkW2R7cjuDc1JB7ra0rwW+IPIfFx5lgdakpXiyq242PI6GvUGtLlFx4ki8ZKSyidsL+8xeJ/hNTtuYxYOslf1UF/Ek2VRfiSQPOoOwv7zF4n+Fqiek5T8kmI+qyN7JFH41ooWVh/Mx6l+99AX2jt1JWzSF2uPVUgIp8CO1w7++q2KUA3jcry1Ia3l50LPOx41PgwcvZJDKCLqSLAjgRzH+ldLEYrBk5ZoOwpZpQQVzhVLFgRcAc/tfGp8smVGe18qs3sF/wod6P4x4RlJNmOuX1rnd4miRSNxGhBBHceFczUKKkmjpU7tuGZX17OxJN3Ykk8ydSf65UV9GdrHCkkEMHFnzWCm19Bfhr/WlDe3dkSYWW1iYybo3Nb6DvYbiPDnS8FkYkuVykWswJbhuPC1vea6O5OOV0YFFqWGaimFcw9aUKWYqylSNxsHW+9TvFuBFNGqDo/0lkLLDIytHkstxmKhiVLXBBCi4OTW9qtU2hGXeME54yQ4sdLG1/Dd7a599DzmKOjRJy4JVdSQaUaxDTqU27ypFKY6VCBL0V+gl+/8AyiqTG/SN41c9FfoJfvfyiqbHfSt406zyREVfFkNGlCmzXoNJNLHAa9JpoNXFqOSo5Q109xOWFIxvd7n7qC/8RT2URKaAem+MD4oID9GoX9pjmPuKjyrRpY7rF+AnUy21sr1Ww8Tb8/cKN/RBs55MZLiFIXqY8oJF9ZCOH3Eb94UEzsM1uCj41tHo52UMNgYyRZ5h10m8EhwTGp8EyDzNdSXRyzF+kMf6fi+/FTewStVNOfnAOX5Xon6aRZNpYv8A7rMfFwHPvY0Js3bJ8fhVkAaTj4Va7MNhbnaqlas8Me17KhA06Jzdor/X9bqvnexoQ2Ax+UxKCAZGWMXOl3YKL24XIrXR6MXOr4xQeSwkgeZkF/YKwaiiU55ijbRfGEcMHds7PUoZ4ibqQJFOpHIk8fvcRv1GoVCEU2Iyi5MfAHUmwPG1aF6PiMZKoNwVTNMBaxXVcvgWsR3E1peLhgaPqZIo2isB1ZVSttwspFhwpWjomlKM+MPBr9oWwhYtjzlZ+5gGHxanS/H38jTuJxDswCq0gA1C6NkUF2C6amwJseVajtzoDgZe1DGuGm1ysgshNtzxg5W9x7+ecbfwuJwLxtIvVODZX3oWBujKw0YXFiNDZ9QK1KrbNJ9GX+pcoPHYifasKMI3aRTOAQ2UWAdy6o/FWPYJAGlrbrGrXC7SidDGG6yJj1cyEeqw0LAHc3EGhfpFtyCVLHDgZhlzg2eJr5sg0IsLsAbarbiDaX0ckV3kZb3lS7EkEF4yAGFhvZWJPhVrKIxjmPoCvVTnLbPGGRpMDMjOIiHRGIMZOVgyk6xHgDobbteO6rXYu2Yp+wGZZl0aOQZX8jub40x0gQxPFMpyrMMjE7hLGAAD95Mv7rVV7RxAlSzL84CMjAfOq/DLl1e+62t9O6muMbq+TPulTN4DPYis2LiWNSzXOg5BTcnkNd5og6QdD8TOkqZUsy8XAFwQbePjppvFWXQLo9Jg8OrTnNi5FHWH7A3iMeGlzxPcBRC0pXVnufYPdqaVVp9qww23b3k+YsVsMwYgpiUaN11KMNe4jgVPMaG1XLvmu+e+YgFTvUi5v3jX3Vuu0NiQYu3ytEnC+rmjUZb78rHtDdwNAe3/AEUv1ufZ7IIyLmKV2urD7D2a4PJrW58mWQbLVWqPAJbLRBIC6khStsp1uWC8xfQnQ8quX7v68aq4MNJHKVnRopE0KMLG/MW0Yd4uDwqyO6ubd3g3weeSNtfCpNDlfgQynk3DS4vfUW76BcVsZiS1mX7qhh6tx2c2YaW9tGuMm7QTllPncfC49tQlhBsSLjKh5/UA4AkeIHDfTqJSjE1rRwtinLsBsPCA4zOygEahbfE/nRd0djeV5HwpHWsPVdgWcKdQQbMTu5XHIgipUmFuQQUuBe5Oth9YEkhlHeSO8UrBYGSFs0XVA+OouCBkO8ZgTbiOF60OzImOglXLMGSdhbYeYtHMmSZDYgcRzsd1tPdVuaH9oYl/lMU8iZXYiORgRlct2Vc20zAhbmwzWuLWNXue4v7bgjXwNY9RBZ3IY4S2Zl2u/wBxYNc+7ypN69fd5VlFBL0V+gk+9/KKpsd9K/jVv0V+hl+9/KKp9ofSt402zyREVfFkME16TSCa6kmkUDXhNeA17wudAOJqAGsfihFG0jGwA08ToB7azbF9vEhyc1xnJ8L299qt+ke3RKAo0QajmTuufL41R4cqVZl4nL+J/CutpafDjl9s5eot3ywukWnRzZnyvFQwHdLIA3/bXtyeeRW87V9DSWvYaAanlYeqKy70NbMBebEn/DUQp95+3If3Qg/aNaeddOZuTWhmcwf0jLbaWMPMofbDGfxoIvqfOjf0lyh9o4phuJjA/ZgRf5TQPxNFBPFOtT8O/b0quqfhhu79/wCVQBZyTkFWU2YG4P6w1HvFfTsO1kkjjkzWEkaSDwdQw+Pur5cLd3fevoboFGJ9m4RtDliMf/rkdLf5ai7IwZ9EEpjgxEqLmVHRD93IGIsNVsTv3HTxo/Vr2Nxc2OnHiSO6+7uoB6N7MXAdfhXc9dmEue4VbFADka9wPV8iO8US9FsYpzRGTOwOZTv7J4ZtxseI50/VWxttlOPWQOuUMKXy/wB8hFMmYeQzD4N4ioOIgjxKNh8TGsiEao242OhXkeII1F6l4naUOGUNiJo4QWshkcKCbXKi+/nTOJeKQh8O8crD1ljaNjY6ht5t/rWcJlXSL0STKztgZlmQKCIZWtNbit7ZW4WJtQt0NR4sYYJlaN0z5kYWIPVNoQdeA9tbP0z6QPgEinyN85eMLe6rLYlS9tDoG8ctuNA5xyz5XkszpfK7AFxcagMdbG5pVtiisfMfRW5PPyIu34xJhJ4+IAlT70XaNu8pnX9qrT0N9FhIf7QnXRezhw3Fho0x529Ve+54A1XbDwxxmMSFNBq0p+zGLZj53CjvYVr4yRoscahERQqqNAFUWAHdaq6bO0tqsbuB6fEC9RpJBwA8zaok2II3FV8rn31WbUxqx2MjDW17nULexYjlWltLlmdJvotJcaq+tMo7kW59pqKMfIe0iOYxxte/ebcKF9n7ZE+L+ThEEbGyS7mJ5am1rAm1XmK2cIe007oBxuRQTT6KVyU4qS6Y9tnA4bHrZ/mp1W0chBFuIVrdllvwPM2tWaYzGrhlyTLIJwTmQqVUAEgWZh85e18y9mxFieBbL0oRGsjTTW3lnZR5cT52oQ230cxGMd5xiDLKbnq5Ljs3uEja9gBrYaeNJnGqT941Q8VL3Sm/ti8hYrx3A8Lj/wCak4Q9aF6sAsABYg3O8XDDtC2mt6F3mKOyMpVlNmU6EHvBq02BIxkTI4VwwIN7d/Dwq8qYJGirX3xeM5RcoQQDlJG8jzsCCu+53sPMVIWOBPrKNL79ADvNvs924H7NTekGxJXb5VAVViqtPEPVI1LTQ+IJJA11O/dWZxYxXctITqfqjXUZSfEaHvpKrOi/aEUlxz+IfNNFOhUHMpFuPP23uL37uOl5GCZ7ZWbO4A8WXcJLbjyNu47iKoejex5cTrh8xW5BbKyJfcbMdL3CtYa3Fjap88BiYpLN1cg7QDBkIIJGdQwsy77W0IJ32pco5WB8bY2rnH3XJcXpxjpUPBbTjkyq7IJdQcrAgsPs2JuCNdbHXzqXEVcZlbMvHLqbeFZZ0yRhm1FhF0WPzMv3v5RVPtJvnX8at+j20cEqtGZpAWNzmQaaW+qT8KGZek2Ad2LDE7z6uW3Lih+NNennKKS9DJC6EbHJjuavDIKcj2ls1xpiJYz/ANWO4/y5Kt9n4bAS7rTd8MzB/wD1SEexWJ7qr/R2DXqq/QpUcXoX6U7ZKs8RFlAABDaXIubgeNvKtC25BgI4n+TZjLlJUuZQFPIqxuW7rePKsS2xK5kKvfPfW4vqfjTtNRtnltCdRc5Rwk0RcXNcCxvVjGgWNAdNMx89aKdm+jOWLCnG460cYQyCEtllIAuMwI0vp2R2vChDHszlUUEsxsALk+AHefhW7cm8GLHGTV/QtiL4OfmcST7Yk/Kj6fRTc2JFqoOh3RqLDYZLRujsFZs8lrOBlYWyjRuRBG7jars4Zjpkt35Wc+Vjb2iqORDE/SbGq4xgnFEPnYg/CgRt5o49JjN/aEytvTIu61h1SNawA+0eFA77zV10ATUmF7AeNRqmWyAXsb/iBURCVikvu419EegqctssKR9HM6+3LJ/PXz/g4GdM7XRPtc+5aNOj+0o4YFQvIp9awaw11HutVZSwXhDc8EjZO03xWECSt+l4Vc0Un1pIF3qftNHe/epYcaJOju0SwjnA7SnK6i57Q9YHgoOhF9TceeY43GPFiomhBvFZtN2psQe6wt51dx7bbB4jrIMpicAlXF0MberccChJF+VudUq3bI2Pp/xHS1tMI2Tpj/b1+q+/6jnSVZnxfW4p2kDHTMdEF/UUDQL3Dz1N6N9nY7CMydRiRFMtj1eIQZDpbelioOvE76am/S1VThkzuL9h2IC3sCTwJ4b/AMgnbWx5kkSLqjIVuA6AsSv1gdOGm7S4qzr97ODDCxpYRq+2YosZhnwWIHUSSWaFs2aJpF1VopPEaqbGxNZBhZYrFeuIkW4ZMwU5hoVCyLrax40R7JafCo0WKZXiYaQv2teDBgewRwINwRwpeA2Dg8TjIFxCWYt1iSAgdcF7RhmW1me+l9CwIPdTbtJdCEbJLh/l/klc4Szt7Xp+37Bn6O9h/JMMZXv1uIs5zABljt82htu3lj3t3VezSUrGYjU1U4rFW3mglhCW8vIra20xBC8nFRpZQ2p0Um5ta5F9KyraUrzs0jG7E3JPZF+K2GgtpRZt7aLNG8cQLM4ydoWUX0LNqdALmgtNjOWYYjEJHh0axaMgyPpuVfq95O486Tcunk06aWMrHIvG4/rI8EsIQTQyHcbZrsrBiO6zXPI0Qba2mZO0zHKL5VLE/GqTaW3cDh48mFgUN9s9pz3tI2vkNKGZdrvMxKroBrfco3anhQipSReThHgvYtsZWtbTnVzgts3I+NBkxkiWzxsS+uYAlSOFiKRgcbryoTqLQtS4NG2z0fg2mty3VYkCyyj63JZB9Yd+8e6s1xezJ8HiUinBhcG6uDcHXsujcRejLZG0CLa0T/K4MUgjxUayqN17gg2tdWBBU94NKha4+7LotOhP3olRsjHzKjNJGeszF8we6OCLNlT6l95A41LwXR7ZimPEoOrlB6zsOw7VzcEOWFt+4DutXsWwnedI8LKSA6h0ksHEZ3vG47Mll1ykKdONXWI6L4ZQfk/6XK0nVrmaSONTxLNHoUWzEsAddKuk2uBVtkU+h3EbViWxu2uoNmI3X3kWoM6ZbQh+bcPEkoOpkhWW68gSCVI13c6K8VsLaaYdVVkkKhSUUopvbVEOmdQb+sRe+7TWB/wjkwpmWCVpXIE+HeMM1sxF0IGYgEgjfpflRUXF5TKxti2tyM+dVkkSz4Z1VlbKvzfq2PZ7TP3Wt4bhasmaWORpMKrpHc2F24byMw3E3sDc9k1c48JFIVaLKBayleqe1t5ZwALXIsNT4aVGxm1zIMkUYEfEr2esNwdzKez37ybHdpRhlvBu1HhKvc3+WO39w02VtuMxK7FJFawYSKGXMRoDpdTvsf8AahrZ2A+dlVQLE5149km4F+O8VAw2OKZsoKEqVcMAwKMMpsbakEjWwI3juvdhkWhI4q8ZuST2SSLk79LU6Ne05U5qQziNnEA3UGpsXQb9DGO6+NQO0Y9QwAky2zA2vputxqyiwnWSJHr2jrbfbebd9gaMsDsdZEaOaKRVkQRkNmKqo1GQEWXVRzIN/ISeCsezHtu4p4GaNSJHJGZ1IZEU7gGGl9dT4ctbmDBvGCkeDGJu2ZZxJ1c+YEEKjKrXymxVgADobXqENnBS3G5CnS17E6k8eHso2xOBdWUhQuX6O1jl7QKgG+uv41TG0Xq9Z4eMLP6A9036SStgepmySiR1K4gACTKhzPHKLeuCFFxa4vccw7o2s2HnXF/RupBiBAOm45lYcvPW/fRH0whkbHK0gGVY1lawGUs11GgPrWRT+yL0ObVxZAzcN9vOm1xSRFb4iUkuwk2h6WtpZiqjDqdwKxG5JPDO7VXbV6RY6Rfn8bM5A9WNuqX92LKPbUXY+yAqddMGzN6qkWIXgWO8X8q9ngzssYIXMfW3ADezG2pAAJ38KZtXZMg1ipiwLMSSTqWYsd1tSdTuqsk31pmzNuYGFckOBaULp1jt2mPFjYi3hU8dLsNubAad0jf/AFSnkclD1b+3/pkVqnyTZX0CtYC1xfhWlTbW2VKPnMJIneCGPkXVrVDk2DsnEaQzvA/ASCwv3stwB4IPKhyHbH0f3/jAFpmeQEsb6aXuPLkO6i+TY8T26x3QhVHZIsRlBB1G/W3lTGM6FYnDsMoEyNqjIy9q3Be0Vc8cqsW5gVsn/BSBIlfBYSdkiRDJJLMjsVWxJVIWF7340uyaXqXr9x5kjH9gwiRnM8EgDEWlUhSBaxsG9YeRqx2rsbOAiPcAaM4sbMNVsN9uzrpup3AY9d9mHeGNvfScTtNALgEm+4nXv3CvYQ/49RF4ab/n4GKz2pfN8v1z9WE2ydsNBGqH5xrAMw7GawAANrm2h0vbXdScVtl3WxL6gDU3AsGHdzB8jQou3wdMuQ87ZvjTT4+c+q6EeC/jW6Hs6uvqODL4s2+y1xwu4a+bTXx1J08SaTtCAmLQ2IIdSN6sNVYeB+NVP/EUsYOZUY+FveKn4Lbccq5hoDv42PIihqKY3VuhloynCSmjSujW2fl2FSXTrR2JV3WkXee4HRvOou0iQbZZGb7IRlHtI3UHdDMUIsTKkamZJ0zKiPltIh1DX3DKWPkKLcXiMYRlJ+Tpy6wXt4ls3srx1lUqpOE1yjoSafvR6ZW4iFhrOcg4RjQn9n8TVB0j2SuLQmJAkiC6ZbAv+q5NrnvNXC4Asxy3fmTr53qbh9nMDuIpeAJ4MPxqsjFJAVZTYg77ij7Z+GzbMCYUC6v1mJX/ABJY8pGnPIGJC9wOpqm9Kuy2hxgYiwlQOPEdlh7gf2qg9DMbMJQkV+bH7K3F28ddO80HldF4tPsL+jsE8+HdEjZzAxQsB2MoFwS57IsO/cBTiejjFYiJpyYoAFzDrHKsV1sxUKeybaEnWtBk23h55YILAQqvWCAWAZgVCBx9kXzW43q12BIs0OfEql5maTIwGvatGDf1rKq/0KCbkU3YMMg2TjENsgPg6295FEux9gTGxllSMclPWN7F099F22YEaaUp6sYUyMN2dybBVG8aHdyqlO0cOL3kvl3jLJfyYLcedLnBeo2N0kFfR3ZiQOJFBJtbrG1a3cBoPZelbRkkwJE0LZ8O57cRIzp2izdVf1ltnOXhZRu3By9L5MOc2HR3UbxIwy9wBF9e42pUeIxWNkEksLR30zFSFVd9kQ62+J3kjSlTa24guRcm28s07G45o4mlVevULmCrox5b9B3ncBrQZs0SYzFNJnki3GTeAqbgiHvGYL3MznUiizZmMVUVAGsoyhmuW8WvvvUiPKoyqALkm3MnUnvq9lTm1nr5FSRKyzAq6qw5MAy+YNUE/QrZmIJvh4g41vETGw7RW9kI4qwvbgascV2V7HZkc5EPIkElz3KoZv2aAOieLbE7QxGLjJ+Txomz8MDvchg5dj9bKokkJ/Xqs4Z5i8Msn8yx2j6HsO9+pxM0Z1sGCSKCfJW99VmD9F2Lw4ATERSgSZwSGRtwBFrMOHPjWmuSDdNRy4jw516uIuLg1nnfbW8SGKtS6M+wuwsZFKrGIpYGzdl11BFuyTvvbUVO2bs2WKMXOilGJzuOyli65SONjv5+dGYnJNKEoIJYaAa33f61aN7nyxdmli3lvkw8yDS2puNBvOu4Vp0uzdMzWDAg2vqABrcc71Jx2ysFJq8EN+agIfG6WN6mM8Y3AE99yTTY3KzoXfRnGTIunrrHiiocMBGmtrWNjoRffuP7VDuxNmXPyibVAxMSH626zt+qDew4kct+jdN+g7YvFfKDiFjUqilGiIU5R/zAd53btwoa2v0ZxYB6swSjgEmUGw3ACTKN1aoWQ6yBVuKSRS7Vx5uWa+ut7H47qHsJtDrcQqjcQ4/ejcD4122+j+NBu+Elt9pULjzdLj31RYSQxyIx0KuCb9xF71aUs9BUcB1saABDzvU0xg8BTWy3XO44b/bVm8SndpVCxWS4deVQ5sCp4VayxkUw60CEbZ2Plw1wpzxN68b6ow8OfIjUcK0bYfTqdYVCwnEr9VmlVZFH/Lkzeuy69vipW+t6zuRKdw0BK6MR/X+1VcU+y8ZYLbEeiHGMQTi4m/ZcD3U5L6KMYAMpw9/tCSS37mT8aPdndOsJJbt5O5h+IoiwuOjlHYdW8CDTK/bWvqzmb5+aTLPT1SxhGOp6KcYdGxMK+Csfyp+P0QyfXxqjwi/Nq2VYzSWjHGlT9s6yfdj/AMFlRUvQyYeh5Do2LlP3UT86lYD0PQR3IxE+otuS3mCutad8kXwp35MRu1rN/X6ndv3vKDsqxjBkDeiaVJFeLFKwBJsyFW1GnaUkcuVEMOHnjULPgVnYadarjUcCVHHyo96g2I1F+Itce2q6bZU/1MRfuZbH2r+VWjrrbJ7rHl/iCSjjCIGHXsEmNYQBdt2VR3sbCg/bnpSwOGusN8TIPsaR3++d48L0aTbJnIs7owO8MwKnxDLVViOg2Bl/vGHwmu9kbqn8bx2vWjxsCdpg3SzpVNtB80+VVX1FUaC9uNQ+jG1fkuIDn1SCj/dPHyIB8q2La3oi2YxJixbQ9xdJF9+vvoF6WejU4SB548XFiES11ClXsTa9rkG1xxqRtUvn9iYwWG1n7UeMw5DmP1wD60e8kHu193KiNttFcIki2k6plCkk6RuM8bKQCfVKjxBrO/Rs6tiepkJySWG/cSwF/Yx9lES4CXZ7uhBmw9wLEZimVjoycRqdR7qtyugBbPtGNsPJ1TEic5iSCLW7N7HlrUGWFCoZoxKp1B0v7+NVu1NpRZUMVsmgcIAMuuh3+rrwFeYPHRanrQq7hc8eZBqufRhRYYHaeHhl+aLpLw62MG33ZJeyPI1a4np1iIvWxOEH35Ib+yMsaHNjY8Yl2RFJZdx3XHA2b4HXWovSRHVgsuFUQqAZZEQ5yC1syKRa66EjiDyoddBCjAdPMRiHKR4iKQgXYQ4ctYczK5RVpzojt53kkWR2bP8AORsxvZltccl7JXsjS6tVX0W6RRxRhYynVMWAATIxym2bdrprYm4qLtCSPD4yPFQOrQSkmRUIsCVKObcCMwfyag85TyDAXekHbL/JGfDBjI0JQAEDIZpUhc8y+9R4k86ldEdlLhYEjFiIVMQI+tM1mxMn71oxyEZHGs66UTy5uogb6eaA57m65XJQry7TA+Vanst16pAotESyx63uFcre/Em2bvzVbsjWCXLjOrieTebWUc2bsqPaRVTE+I+TGeDthSQYyvaKgAkqRqSL2y9x8Kr+l8paRMOmtrGwO937Kj2MB/5b8KM9mYd4ESK/WZRq25iSbsSPEmkbVZZh9L/ZFJroD8D01VwCtlPMa+wG4q9h6TJIMrtGQeDKR7wxHurLvSFsWSDr8TGUC9bdhGSGXMxUSkDcryLKLWsDbfQHD0qxMf1g/wB5QfhY06NcUsJBcm+WfRmIxZ3xQ4dxyVA7e9x8Kk4TbpyXlhkjYbx1TqLeNiD5GsBwXpBdfXjPirH4H86Jtl+lBBb52SPuYG3+W4o7GusfYmc9mxYTasUnqODzFzfzG8eyn+tHDL7B+NAOz/SEJPVnjfuOW/4GrmDpep9ZFPhp+dDdJegMIJlxZO4+wio2LwkUwyzQxSrykjVx/mBqFhukOGJubofO3+U1PTa+HO6ZPb+dVduP7WHb+JSS9AsA5uIOqP8A0mZB+7fL7qiS+jKI/R4iVO51Vx7spon/ALRhO6Zf3qabbOHXfMD7T8Kp4svSLLbV8wExvo8xSEiOSKQcL5kPwI99UeN6KY6PfhmYc0Kv7lN/dWqHpHhx/ie40xJ0uww+sx8h+dVU7v8AqRqJimMzx/SxvH99GX+ICvMPtBQN/H8BWyydN8NaxDEd+W3vqqn2/sxjdsHCx5mOMn+GmqVj7iUaR84YfHyJ6rGrvZ3SyVONu8E0N11NAaps30i4lF7Mre0MPfuqyX0qYk/4qfupWS4PCFlLA2t+VNPhyBc1XZF9pBya3N6UcT/+hR4BB+FQpfSVOd+LbyNvgKyquo7Yr0Jk0iX0iSccTKfN6iS9Oid8kh82/E0BV1HCBkNH6aDk59n50y/TQ8EPmR+VCNTMDhBIDckW5UckL09NZOCD97/SkbU6WzSQmKwCuBffe193uqpxWECrpzpzaMDJHCxVSrobHjdWIYH2j2ioQX0YmK4mMqbMSQPHKcv+bLWkQdNkaFJcTEUDErmHaGYXFrghx6pOoPjWUYCfJLG/2XVvYwNF8uBZ1MaI5jSRz2Sp7RJ1C+tuI4caDltQyuvxHhtL8yz23tPZmIQkPJG/B0SQ+1SLHx399QsJ0iweGBKLPiZLWDShVUDkASSPHU0wsthkdQTuIPZa3epGtVeM6PuTeIaH6pIHsN7GlK5Z54Nk/Z8ox3Qe4sNrJImILQEg5OsAU2OUDM1rb9LG1MPtaWRdZXYcixt4WvarLDxuJsFnUq3VmNhpwjaPz0ymhlXyte1lJynuINifbTTA4tcMt8FjUTfBG47xV/gto7OkGWXDnDk6Z4jpy1U3BoYaO1eZamAxk4vKCnb/AEfcxiSGUTRLqrISCLG4EgF2TxFx4Vofo+2yuLw/yWQhJY1AFuBUdh05/wC9Y7s3aMuGfNExHMcCOItRHh8WAy4zC9lkN5IxuHNlHLmPMVV+70OTjZw+H8/T6hn0Jilk2jNHiiOuwzF3tuZiLIydxBzW4BE43o/2g143IbI9rI3JmIVdOPaI0rLejeNlxMsmLjIE0d3cD6zM1xHfkw6zKT9ledEPTTpQEwS4uLcAXZf+sLJEpG8Wds3/AIxVKsbW0vVmdpp4ZXdD+vlxGImlRZoHzYTKbN8xhnZSXv67Ozn2seVUvSb0U4ZmebDYtMMhtlinVsqsdMokvcKTbgSKK/RdhWhwqoTcqna59dM3XSA88qmJb8w1TOnhj+Tx59D1vZHPsPf3fGrTk4QcgHzztvZMuEmaCcAOtjcG6spF1dG+sp51ANfRnSTonh9pYGE+owjQRPa7KbaE/aU8RWLYfo9Eey8jKwLKxWxF1JBFj4HjV1LKyHINkVJw+OlT1JHXwY29m6rmfYkAzBJJHy2zeoBY7jfXSq/FYaAfRu9/1rEe4CjuIS8N0rxSaZww/WUfEWqQOmU/2V99DLNbQ15nFEgSP0unO4KPafxqOeleJPFf3f8AWqZXFKKaUcELN+kOJP8AiewCmX2xOf8AFb3VDNNmoQt8DPJIWzSObD7RrpIWv6ze0/nTnRZAZGB+xf2EfnU+eHtGqMgGV1dXVCF5gBaHxv7zao2P9TxIrq6oQrK6urqhDq6urqhDqs9hntMOY+H+9dXVCEraKWI8fwq3jhjlw0UUpIy3YEHtC5N9OX5V1dUIUuL6OTpmYRkxg2Ddm5FyAcoJbdruoh6U4psNIscZshQPv0DHQ5CN2iL7eVe11XxgGSuwW18TiMyrabKMxWVFYWuBoTxuRyqLPjm1zQMh/VeRB+61xXldVH2MTa6ZPwkh6qJzmBScEZjc5SVO/ldWFV2KwTGfEBVJVXbMb6C5JGnHjXV1VnLbHgZRDxbNsvXI/gUeVBlUsRpf4U8cBOP8M+VdXVntvlCWEdHSez67qt7byNOGHrKw8RUnYe1uol19VtCK8rqfCW6OWYNTSqpYQT9G9vLgcSyk/o09gf1ddDf9Un2Gn+k04TFRLmHUyTQyYkZSwKRSZlcW3K2Y3HFq6uoSltTBNb1GT7f6Gh7Hgmwioio8gdBL6p1dxne9hoSSarumkOIx0kCQ4eZQo7RaMqFeRhrmOjBQg8m766upWom9m38hKigp2tA0EAWNGZIoy1lFyci9lFUakm1fNck2IiaRp4ZELXazI69okk7x3murqnjtSUcFo1prJCi2l2Qt7XGVu8VBna2gN++urq1+goTm0tTZrq6oE69dmrq6gQcR6VeurqsQtujElsQl/rAr7Rf8KKGw+prq6q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AutoShape 14" descr="data:image/jpeg;base64,/9j/4AAQSkZJRgABAQAAAQABAAD/2wCEAAkGBxQSEhUUEhQWFRUXFxoWFxgXFxgaFxwXGBUYFxcXFxcYHSggGBwlHRYVITEhJSkrLi4uFx8zODMsNygtLisBCgoKDg0OGxAQGywlICYsLDQsLCwsLCwsLCwsLCwsLCwsLCwsLCwsLCwsLCwsLSwsLCwsLCwsLCwsLCwsLCwsLP/AABEIAKgBLAMBIgACEQEDEQH/xAAcAAABBQEBAQAAAAAAAAAAAAAGAgMEBQcAAQj/xABHEAACAQIDBAYFCAcGBwEAAAABAgMAEQQSIQUxQVEGEyJhcYEHMpGhsRQjM0JScsHRJGKCkrLC8BU0Q6Lh8RZTY3ODk9JU/8QAGgEAAgMBAQAAAAAAAAAAAAAAAQMAAgQFBv/EADERAAICAQQAAwYFBAMAAAAAAAABAgMRBBIhMRMyQQUiM1GBkWFxwdHwFEKhsQZS4f/aAAwDAQACEQMRAD8AGlFSEWmkFS410rgndYnJS1WlgU4q1ADOWvQtOlaUq1CDBSuVakZaSFqEJfR5f0mP9r+BqnYlPnG8aj9H1/SY/wBr+BqnYpfnG8a01+Uw6jz/AEKPGJ2j/XCmHWpuOXtn+uFR3FZ2a4eVDAWvSulOAUorpQLjAWvculOAUrLpQIMqlKyaU4q0rLpUIMKlKK6U4q0vLpUwEYVK9ddKdVa9cae2gEv+iqfMP94/wrQ9i4/nG8T8aJ+iq/MP94/wrVBi1+cbxNOs+HEzVfFmQXSuVNKkMteBazmsYVNa5kp8LXpWiAYCUkR1JC15loEGXj0ud1W2xNjRzDM7Pl49WNR94kaVWYuHN9YBVGZuPcNBrwNRMFMVJaOW7HcRdTbwaxtWyiqON0lkz3Tl0ngLNodF4AufDzm/2JLX/eAFvZQ5LCQSCLEGxHI0uTbboQJytjxy9q+nFd+8e2pu0LMQwNyRrrfdu1HdaramqCW6KwL09km8SGtmJ2j938RTGOT5x/vGpuzB2j4fiKYxy/Ov941l/tGr4r/IilKQyVJK0hhVByKxKlxjSoq1MjGgq4GKFOqKSKcWoASRSlFdSlogPLUlRThFeKKhCbsAfpMfn/A1TsUPnG8ah7B/vMfif4Wqfi/pGrTX5PqYtR5/oU2OHbPl8KjuKlbQ9f2VGYVnl2a6/KhFq9Ir21ekVUsIpRGle2riKhDxRSyNK5RXpqBEKKWRXoFKNQg2or1hpSxXjCgEI+ig+Yk++f4RVFjB843iav8Aop9BJ9/+UVR4wfON4mnWfDiZ6viyIrCuC0txXoXSs5qGwK4ilqNa5xRwDIgLXAU5akrvoBI2Ow65lcsdQUZSBltcW7z9Y+dV+1Y8OgTIM1h2e0SLHUAggbtR51Z7VwXXRMMoZh2lB3ab93d8KD8dOd5sRuBAK6Ddv3HurpaZuUezJcoxecF8ZBNAVy2ta1gL2J4AWqwwswVFiYi9yV0sTYAMTyuSDQpgNqWcWuTuAGup4Aca82hthTJY6hLrprdge15Aiw+7fjTnTuyn0Jd21JoPtnrZz4fiKjY0fOP940xsPagsC4Oq8uHDXjUnEsC7Eagkkf0awW1SrWGOqsU5tr5DRFNlafNN2rOaQT2XtrMQs2UX3ONBfkw4eNESrasujzhsrAgsAQGBFwdxAPA1oUO1UjREJMjqMrMu423EE79LV0dRpuU60YaNRw1Yyzpxd1QYdqRNpfKd2v51OWsk4ShxJGqM4y8rPTXq14a9TjVCx6aSlemvFokJ+wv7zF4n+FqsMZ9Iarthf3mLxP8AC1WWM+kNaavJ9TFqPP8AQp9o+v5D4VFape0EOfyFR2jNqzvs1V+VDdemutXtqBc6upjF7QiiNpHAbflFyfO27zrsNj45PUYkjU9k6Dv0sKt4c2s4K+JHOMkgClNSaUaWWOFemkilGoQ4V626vBXr1AoJein0En3/AOUVR436R/E1d9FPoJfv/wAoqkxv0jeNNs8kTPV8WQw9eiualKKTg05EAVzU4Fr1lo4BkZrl305ao+OxIhieQ/VUnxPAeZsPOgk28IOcLLKDpRtwo3VRnRRdyOLcF8vie6oGCw6zkpK56xom6oX9aUFCse46lS9hxNqo8xZrnUkgn+K586IegETT7ThDWJWOV1UCwv1bBd+7Vgb91duutVwwjjzsc5ZY6dkfIcKcQ5/SJLx4ePQshI7c0lvVZVvlHAkE62oTgjVLBjYfWPIDfbmak9OdoSTY6YG69U7RKt9F6s5TYjmQTfvqqmkY2DG5uB32Fib8+FXinjkpJ5YTw9JDoEGUDmdbd/fV/s/bKEhWY67r/nWaxy6+JJ8qttl4osrX1107qk4qSwyRk4vKNPemGNRdi43rIxfeB8NKlGuJbXsk4nXqnvjkCukFkCTOzSStZSzEnmxtfvqqh2ivL8/9f9KvNqYJpsKdO2hzqOOgN1PfYnzFI2dseFsPFIqkNlu0gJ9ck9llJI8CABYcTXTquShyZL6HO17S66N4GKRBM8ZlIb1GOVAosczHiOGulX2NEea8JQowBshBCncV004VRpEXiCK2QC3AG5G696s48NHk6qORVxN2vc6Zd+d+CAa2PEA79KRY/EHxhsXCFMK9SrHYvRmBY8jYmR5SSSUsEU2vlWNwWIFxckgc7VVY6+FcJOQVY2jkW2R7cjuDc1JB7ra0rwW+IPIfFx5lgdakpXiyq242PI6GvUGtLlFx4ki8ZKSyidsL+8xeJ/hNTtuYxYOslf1UF/Ek2VRfiSQPOoOwv7zF4n+Fqiek5T8kmI+qyN7JFH41ooWVh/Mx6l+99AX2jt1JWzSF2uPVUgIp8CO1w7++q2KUA3jcry1Ia3l50LPOx41PgwcvZJDKCLqSLAjgRzH+ldLEYrBk5ZoOwpZpQQVzhVLFgRcAc/tfGp8smVGe18qs3sF/wod6P4x4RlJNmOuX1rnd4miRSNxGhBBHceFczUKKkmjpU7tuGZX17OxJN3Ykk8ydSf65UV9GdrHCkkEMHFnzWCm19Bfhr/WlDe3dkSYWW1iYybo3Nb6DvYbiPDnS8FkYkuVykWswJbhuPC1vea6O5OOV0YFFqWGaimFcw9aUKWYqylSNxsHW+9TvFuBFNGqDo/0lkLLDIytHkstxmKhiVLXBBCi4OTW9qtU2hGXeME54yQ4sdLG1/Dd7a599DzmKOjRJy4JVdSQaUaxDTqU27ypFKY6VCBL0V+gl+/8AyiqTG/SN41c9FfoJfvfyiqbHfSt406zyREVfFkNGlCmzXoNJNLHAa9JpoNXFqOSo5Q109xOWFIxvd7n7qC/8RT2URKaAem+MD4oID9GoX9pjmPuKjyrRpY7rF+AnUy21sr1Ww8Tb8/cKN/RBs55MZLiFIXqY8oJF9ZCOH3Eb94UEzsM1uCj41tHo52UMNgYyRZ5h10m8EhwTGp8EyDzNdSXRyzF+kMf6fi+/FTewStVNOfnAOX5Xon6aRZNpYv8A7rMfFwHPvY0Js3bJ8fhVkAaTj4Va7MNhbnaqlas8Me17KhA06Jzdor/X9bqvnexoQ2Ax+UxKCAZGWMXOl3YKL24XIrXR6MXOr4xQeSwkgeZkF/YKwaiiU55ijbRfGEcMHds7PUoZ4ibqQJFOpHIk8fvcRv1GoVCEU2Iyi5MfAHUmwPG1aF6PiMZKoNwVTNMBaxXVcvgWsR3E1peLhgaPqZIo2isB1ZVSttwspFhwpWjomlKM+MPBr9oWwhYtjzlZ+5gGHxanS/H38jTuJxDswCq0gA1C6NkUF2C6amwJseVajtzoDgZe1DGuGm1ysgshNtzxg5W9x7+ecbfwuJwLxtIvVODZX3oWBujKw0YXFiNDZ9QK1KrbNJ9GX+pcoPHYifasKMI3aRTOAQ2UWAdy6o/FWPYJAGlrbrGrXC7SidDGG6yJj1cyEeqw0LAHc3EGhfpFtyCVLHDgZhlzg2eJr5sg0IsLsAbarbiDaX0ckV3kZb3lS7EkEF4yAGFhvZWJPhVrKIxjmPoCvVTnLbPGGRpMDMjOIiHRGIMZOVgyk6xHgDobbteO6rXYu2Yp+wGZZl0aOQZX8jub40x0gQxPFMpyrMMjE7hLGAAD95Mv7rVV7RxAlSzL84CMjAfOq/DLl1e+62t9O6muMbq+TPulTN4DPYis2LiWNSzXOg5BTcnkNd5og6QdD8TOkqZUsy8XAFwQbePjppvFWXQLo9Jg8OrTnNi5FHWH7A3iMeGlzxPcBRC0pXVnufYPdqaVVp9qww23b3k+YsVsMwYgpiUaN11KMNe4jgVPMaG1XLvmu+e+YgFTvUi5v3jX3Vuu0NiQYu3ytEnC+rmjUZb78rHtDdwNAe3/AEUv1ufZ7IIyLmKV2urD7D2a4PJrW58mWQbLVWqPAJbLRBIC6khStsp1uWC8xfQnQ8quX7v68aq4MNJHKVnRopE0KMLG/MW0Yd4uDwqyO6ubd3g3weeSNtfCpNDlfgQynk3DS4vfUW76BcVsZiS1mX7qhh6tx2c2YaW9tGuMm7QTllPncfC49tQlhBsSLjKh5/UA4AkeIHDfTqJSjE1rRwtinLsBsPCA4zOygEahbfE/nRd0djeV5HwpHWsPVdgWcKdQQbMTu5XHIgipUmFuQQUuBe5Oth9YEkhlHeSO8UrBYGSFs0XVA+OouCBkO8ZgTbiOF60OzImOglXLMGSdhbYeYtHMmSZDYgcRzsd1tPdVuaH9oYl/lMU8iZXYiORgRlct2Vc20zAhbmwzWuLWNXue4v7bgjXwNY9RBZ3IY4S2Zl2u/wBxYNc+7ypN69fd5VlFBL0V+gk+9/KKpsd9K/jVv0V+hl+9/KKp9ofSt402zyREVfFkME16TSCa6kmkUDXhNeA17wudAOJqAGsfihFG0jGwA08ToB7azbF9vEhyc1xnJ8L299qt+ke3RKAo0QajmTuufL41R4cqVZl4nL+J/CutpafDjl9s5eot3ywukWnRzZnyvFQwHdLIA3/bXtyeeRW87V9DSWvYaAanlYeqKy70NbMBebEn/DUQp95+3If3Qg/aNaeddOZuTWhmcwf0jLbaWMPMofbDGfxoIvqfOjf0lyh9o4phuJjA/ZgRf5TQPxNFBPFOtT8O/b0quqfhhu79/wCVQBZyTkFWU2YG4P6w1HvFfTsO1kkjjkzWEkaSDwdQw+Pur5cLd3fevoboFGJ9m4RtDliMf/rkdLf5ai7IwZ9EEpjgxEqLmVHRD93IGIsNVsTv3HTxo/Vr2Nxc2OnHiSO6+7uoB6N7MXAdfhXc9dmEue4VbFADka9wPV8iO8US9FsYpzRGTOwOZTv7J4ZtxseI50/VWxttlOPWQOuUMKXy/wB8hFMmYeQzD4N4ioOIgjxKNh8TGsiEao242OhXkeII1F6l4naUOGUNiJo4QWshkcKCbXKi+/nTOJeKQh8O8crD1ljaNjY6ht5t/rWcJlXSL0STKztgZlmQKCIZWtNbit7ZW4WJtQt0NR4sYYJlaN0z5kYWIPVNoQdeA9tbP0z6QPgEinyN85eMLe6rLYlS9tDoG8ctuNA5xyz5XkszpfK7AFxcagMdbG5pVtiisfMfRW5PPyIu34xJhJ4+IAlT70XaNu8pnX9qrT0N9FhIf7QnXRezhw3Fho0x529Ve+54A1XbDwxxmMSFNBq0p+zGLZj53CjvYVr4yRoscahERQqqNAFUWAHdaq6bO0tqsbuB6fEC9RpJBwA8zaok2II3FV8rn31WbUxqx2MjDW17nULexYjlWltLlmdJvotJcaq+tMo7kW59pqKMfIe0iOYxxte/ebcKF9n7ZE+L+ThEEbGyS7mJ5am1rAm1XmK2cIe007oBxuRQTT6KVyU4qS6Y9tnA4bHrZ/mp1W0chBFuIVrdllvwPM2tWaYzGrhlyTLIJwTmQqVUAEgWZh85e18y9mxFieBbL0oRGsjTTW3lnZR5cT52oQ230cxGMd5xiDLKbnq5Ljs3uEja9gBrYaeNJnGqT941Q8VL3Sm/ti8hYrx3A8Lj/wCak4Q9aF6sAsABYg3O8XDDtC2mt6F3mKOyMpVlNmU6EHvBq02BIxkTI4VwwIN7d/Dwq8qYJGirX3xeM5RcoQQDlJG8jzsCCu+53sPMVIWOBPrKNL79ADvNvs924H7NTekGxJXb5VAVViqtPEPVI1LTQ+IJJA11O/dWZxYxXctITqfqjXUZSfEaHvpKrOi/aEUlxz+IfNNFOhUHMpFuPP23uL37uOl5GCZ7ZWbO4A8WXcJLbjyNu47iKoejex5cTrh8xW5BbKyJfcbMdL3CtYa3Fjap88BiYpLN1cg7QDBkIIJGdQwsy77W0IJ32pco5WB8bY2rnH3XJcXpxjpUPBbTjkyq7IJdQcrAgsPs2JuCNdbHXzqXEVcZlbMvHLqbeFZZ0yRhm1FhF0WPzMv3v5RVPtJvnX8at+j20cEqtGZpAWNzmQaaW+qT8KGZek2Ad2LDE7z6uW3Lih+NNennKKS9DJC6EbHJjuavDIKcj2ls1xpiJYz/ANWO4/y5Kt9n4bAS7rTd8MzB/wD1SEexWJ7qr/R2DXqq/QpUcXoX6U7ZKs8RFlAABDaXIubgeNvKtC25BgI4n+TZjLlJUuZQFPIqxuW7rePKsS2xK5kKvfPfW4vqfjTtNRtnltCdRc5Rwk0RcXNcCxvVjGgWNAdNMx89aKdm+jOWLCnG460cYQyCEtllIAuMwI0vp2R2vChDHszlUUEsxsALk+AHefhW7cm8GLHGTV/QtiL4OfmcST7Yk/Kj6fRTc2JFqoOh3RqLDYZLRujsFZs8lrOBlYWyjRuRBG7jars4Zjpkt35Wc+Vjb2iqORDE/SbGq4xgnFEPnYg/CgRt5o49JjN/aEytvTIu61h1SNawA+0eFA77zV10ATUmF7AeNRqmWyAXsb/iBURCVikvu419EegqctssKR9HM6+3LJ/PXz/g4GdM7XRPtc+5aNOj+0o4YFQvIp9awaw11HutVZSwXhDc8EjZO03xWECSt+l4Vc0Un1pIF3qftNHe/epYcaJOju0SwjnA7SnK6i57Q9YHgoOhF9TceeY43GPFiomhBvFZtN2psQe6wt51dx7bbB4jrIMpicAlXF0MberccChJF+VudUq3bI2Pp/xHS1tMI2Tpj/b1+q+/6jnSVZnxfW4p2kDHTMdEF/UUDQL3Dz1N6N9nY7CMydRiRFMtj1eIQZDpbelioOvE76am/S1VThkzuL9h2IC3sCTwJ4b/AMgnbWx5kkSLqjIVuA6AsSv1gdOGm7S4qzr97ODDCxpYRq+2YosZhnwWIHUSSWaFs2aJpF1VopPEaqbGxNZBhZYrFeuIkW4ZMwU5hoVCyLrax40R7JafCo0WKZXiYaQv2teDBgewRwINwRwpeA2Dg8TjIFxCWYt1iSAgdcF7RhmW1me+l9CwIPdTbtJdCEbJLh/l/klc4Szt7Xp+37Bn6O9h/JMMZXv1uIs5zABljt82htu3lj3t3VezSUrGYjU1U4rFW3mglhCW8vIra20xBC8nFRpZQ2p0Um5ta5F9KyraUrzs0jG7E3JPZF+K2GgtpRZt7aLNG8cQLM4ydoWUX0LNqdALmgtNjOWYYjEJHh0axaMgyPpuVfq95O486Tcunk06aWMrHIvG4/rI8EsIQTQyHcbZrsrBiO6zXPI0Qba2mZO0zHKL5VLE/GqTaW3cDh48mFgUN9s9pz3tI2vkNKGZdrvMxKroBrfco3anhQipSReThHgvYtsZWtbTnVzgts3I+NBkxkiWzxsS+uYAlSOFiKRgcbryoTqLQtS4NG2z0fg2mty3VYkCyyj63JZB9Yd+8e6s1xezJ8HiUinBhcG6uDcHXsujcRejLZG0CLa0T/K4MUgjxUayqN17gg2tdWBBU94NKha4+7LotOhP3olRsjHzKjNJGeszF8we6OCLNlT6l95A41LwXR7ZimPEoOrlB6zsOw7VzcEOWFt+4DutXsWwnedI8LKSA6h0ksHEZ3vG47Mll1ykKdONXWI6L4ZQfk/6XK0nVrmaSONTxLNHoUWzEsAddKuk2uBVtkU+h3EbViWxu2uoNmI3X3kWoM6ZbQh+bcPEkoOpkhWW68gSCVI13c6K8VsLaaYdVVkkKhSUUopvbVEOmdQb+sRe+7TWB/wjkwpmWCVpXIE+HeMM1sxF0IGYgEgjfpflRUXF5TKxti2tyM+dVkkSz4Z1VlbKvzfq2PZ7TP3Wt4bhasmaWORpMKrpHc2F24byMw3E3sDc9k1c48JFIVaLKBayleqe1t5ZwALXIsNT4aVGxm1zIMkUYEfEr2esNwdzKez37ybHdpRhlvBu1HhKvc3+WO39w02VtuMxK7FJFawYSKGXMRoDpdTvsf8AahrZ2A+dlVQLE5149km4F+O8VAw2OKZsoKEqVcMAwKMMpsbakEjWwI3juvdhkWhI4q8ZuST2SSLk79LU6Ne05U5qQziNnEA3UGpsXQb9DGO6+NQO0Y9QwAky2zA2vputxqyiwnWSJHr2jrbfbebd9gaMsDsdZEaOaKRVkQRkNmKqo1GQEWXVRzIN/ISeCsezHtu4p4GaNSJHJGZ1IZEU7gGGl9dT4ctbmDBvGCkeDGJu2ZZxJ1c+YEEKjKrXymxVgADobXqENnBS3G5CnS17E6k8eHso2xOBdWUhQuX6O1jl7QKgG+uv41TG0Xq9Z4eMLP6A9036SStgepmySiR1K4gACTKhzPHKLeuCFFxa4vccw7o2s2HnXF/RupBiBAOm45lYcvPW/fRH0whkbHK0gGVY1lawGUs11GgPrWRT+yL0ObVxZAzcN9vOm1xSRFb4iUkuwk2h6WtpZiqjDqdwKxG5JPDO7VXbV6RY6Rfn8bM5A9WNuqX92LKPbUXY+yAqddMGzN6qkWIXgWO8X8q9ngzssYIXMfW3ADezG2pAAJ38KZtXZMg1ipiwLMSSTqWYsd1tSdTuqsk31pmzNuYGFckOBaULp1jt2mPFjYi3hU8dLsNubAad0jf/AFSnkclD1b+3/pkVqnyTZX0CtYC1xfhWlTbW2VKPnMJIneCGPkXVrVDk2DsnEaQzvA/ASCwv3stwB4IPKhyHbH0f3/jAFpmeQEsb6aXuPLkO6i+TY8T26x3QhVHZIsRlBB1G/W3lTGM6FYnDsMoEyNqjIy9q3Be0Vc8cqsW5gVsn/BSBIlfBYSdkiRDJJLMjsVWxJVIWF7340uyaXqXr9x5kjH9gwiRnM8EgDEWlUhSBaxsG9YeRqx2rsbOAiPcAaM4sbMNVsN9uzrpup3AY9d9mHeGNvfScTtNALgEm+4nXv3CvYQ/49RF4ab/n4GKz2pfN8v1z9WE2ydsNBGqH5xrAMw7GawAANrm2h0vbXdScVtl3WxL6gDU3AsGHdzB8jQou3wdMuQ87ZvjTT4+c+q6EeC/jW6Hs6uvqODL4s2+y1xwu4a+bTXx1J08SaTtCAmLQ2IIdSN6sNVYeB+NVP/EUsYOZUY+FveKn4Lbccq5hoDv42PIihqKY3VuhloynCSmjSujW2fl2FSXTrR2JV3WkXee4HRvOou0iQbZZGb7IRlHtI3UHdDMUIsTKkamZJ0zKiPltIh1DX3DKWPkKLcXiMYRlJ+Tpy6wXt4ls3srx1lUqpOE1yjoSafvR6ZW4iFhrOcg4RjQn9n8TVB0j2SuLQmJAkiC6ZbAv+q5NrnvNXC4Asxy3fmTr53qbh9nMDuIpeAJ4MPxqsjFJAVZTYg77ij7Z+GzbMCYUC6v1mJX/ABJY8pGnPIGJC9wOpqm9Kuy2hxgYiwlQOPEdlh7gf2qg9DMbMJQkV+bH7K3F28ddO80HldF4tPsL+jsE8+HdEjZzAxQsB2MoFwS57IsO/cBTiejjFYiJpyYoAFzDrHKsV1sxUKeybaEnWtBk23h55YILAQqvWCAWAZgVCBx9kXzW43q12BIs0OfEql5maTIwGvatGDf1rKq/0KCbkU3YMMg2TjENsgPg6295FEux9gTGxllSMclPWN7F099F22YEaaUp6sYUyMN2dybBVG8aHdyqlO0cOL3kvl3jLJfyYLcedLnBeo2N0kFfR3ZiQOJFBJtbrG1a3cBoPZelbRkkwJE0LZ8O57cRIzp2izdVf1ltnOXhZRu3By9L5MOc2HR3UbxIwy9wBF9e42pUeIxWNkEksLR30zFSFVd9kQ62+J3kjSlTa24guRcm28s07G45o4mlVevULmCrox5b9B3ncBrQZs0SYzFNJnki3GTeAqbgiHvGYL3MznUiizZmMVUVAGsoyhmuW8WvvvUiPKoyqALkm3MnUnvq9lTm1nr5FSRKyzAq6qw5MAy+YNUE/QrZmIJvh4g41vETGw7RW9kI4qwvbgascV2V7HZkc5EPIkElz3KoZv2aAOieLbE7QxGLjJ+Txomz8MDvchg5dj9bKokkJ/Xqs4Z5i8Msn8yx2j6HsO9+pxM0Z1sGCSKCfJW99VmD9F2Lw4ATERSgSZwSGRtwBFrMOHPjWmuSDdNRy4jw516uIuLg1nnfbW8SGKtS6M+wuwsZFKrGIpYGzdl11BFuyTvvbUVO2bs2WKMXOilGJzuOyli65SONjv5+dGYnJNKEoIJYaAa33f61aN7nyxdmli3lvkw8yDS2puNBvOu4Vp0uzdMzWDAg2vqABrcc71Jx2ysFJq8EN+agIfG6WN6mM8Y3AE99yTTY3KzoXfRnGTIunrrHiiocMBGmtrWNjoRffuP7VDuxNmXPyibVAxMSH626zt+qDew4kct+jdN+g7YvFfKDiFjUqilGiIU5R/zAd53btwoa2v0ZxYB6swSjgEmUGw3ACTKN1aoWQ6yBVuKSRS7Vx5uWa+ut7H47qHsJtDrcQqjcQ4/ejcD4122+j+NBu+Elt9pULjzdLj31RYSQxyIx0KuCb9xF71aUs9BUcB1saABDzvU0xg8BTWy3XO44b/bVm8SndpVCxWS4deVQ5sCp4VayxkUw60CEbZ2Plw1wpzxN68b6ow8OfIjUcK0bYfTqdYVCwnEr9VmlVZFH/Lkzeuy69vipW+t6zuRKdw0BK6MR/X+1VcU+y8ZYLbEeiHGMQTi4m/ZcD3U5L6KMYAMpw9/tCSS37mT8aPdndOsJJbt5O5h+IoiwuOjlHYdW8CDTK/bWvqzmb5+aTLPT1SxhGOp6KcYdGxMK+Csfyp+P0QyfXxqjwi/Nq2VYzSWjHGlT9s6yfdj/AMFlRUvQyYeh5Do2LlP3UT86lYD0PQR3IxE+otuS3mCutad8kXwp35MRu1rN/X6ndv3vKDsqxjBkDeiaVJFeLFKwBJsyFW1GnaUkcuVEMOHnjULPgVnYadarjUcCVHHyo96g2I1F+Itce2q6bZU/1MRfuZbH2r+VWjrrbJ7rHl/iCSjjCIGHXsEmNYQBdt2VR3sbCg/bnpSwOGusN8TIPsaR3++d48L0aTbJnIs7owO8MwKnxDLVViOg2Bl/vGHwmu9kbqn8bx2vWjxsCdpg3SzpVNtB80+VVX1FUaC9uNQ+jG1fkuIDn1SCj/dPHyIB8q2La3oi2YxJixbQ9xdJF9+vvoF6WejU4SB548XFiES11ClXsTa9rkG1xxqRtUvn9iYwWG1n7UeMw5DmP1wD60e8kHu193KiNttFcIki2k6plCkk6RuM8bKQCfVKjxBrO/Rs6tiepkJySWG/cSwF/Yx9lES4CXZ7uhBmw9wLEZimVjoycRqdR7qtyugBbPtGNsPJ1TEic5iSCLW7N7HlrUGWFCoZoxKp1B0v7+NVu1NpRZUMVsmgcIAMuuh3+rrwFeYPHRanrQq7hc8eZBqufRhRYYHaeHhl+aLpLw62MG33ZJeyPI1a4np1iIvWxOEH35Ib+yMsaHNjY8Yl2RFJZdx3XHA2b4HXWovSRHVgsuFUQqAZZEQ5yC1syKRa66EjiDyoddBCjAdPMRiHKR4iKQgXYQ4ctYczK5RVpzojt53kkWR2bP8AORsxvZltccl7JXsjS6tVX0W6RRxRhYynVMWAATIxym2bdrprYm4qLtCSPD4yPFQOrQSkmRUIsCVKObcCMwfyag85TyDAXekHbL/JGfDBjI0JQAEDIZpUhc8y+9R4k86ldEdlLhYEjFiIVMQI+tM1mxMn71oxyEZHGs66UTy5uogb6eaA57m65XJQry7TA+Vanst16pAotESyx63uFcre/Em2bvzVbsjWCXLjOrieTebWUc2bsqPaRVTE+I+TGeDthSQYyvaKgAkqRqSL2y9x8Kr+l8paRMOmtrGwO937Kj2MB/5b8KM9mYd4ESK/WZRq25iSbsSPEmkbVZZh9L/ZFJroD8D01VwCtlPMa+wG4q9h6TJIMrtGQeDKR7wxHurLvSFsWSDr8TGUC9bdhGSGXMxUSkDcryLKLWsDbfQHD0qxMf1g/wB5QfhY06NcUsJBcm+WfRmIxZ3xQ4dxyVA7e9x8Kk4TbpyXlhkjYbx1TqLeNiD5GsBwXpBdfXjPirH4H86Jtl+lBBb52SPuYG3+W4o7GusfYmc9mxYTasUnqODzFzfzG8eyn+tHDL7B+NAOz/SEJPVnjfuOW/4GrmDpep9ZFPhp+dDdJegMIJlxZO4+wio2LwkUwyzQxSrykjVx/mBqFhukOGJubofO3+U1PTa+HO6ZPb+dVduP7WHb+JSS9AsA5uIOqP8A0mZB+7fL7qiS+jKI/R4iVO51Vx7spon/ALRhO6Zf3qabbOHXfMD7T8Kp4svSLLbV8wExvo8xSEiOSKQcL5kPwI99UeN6KY6PfhmYc0Kv7lN/dWqHpHhx/ie40xJ0uww+sx8h+dVU7v8AqRqJimMzx/SxvH99GX+ICvMPtBQN/H8BWyydN8NaxDEd+W3vqqn2/sxjdsHCx5mOMn+GmqVj7iUaR84YfHyJ6rGrvZ3SyVONu8E0N11NAaps30i4lF7Mre0MPfuqyX0qYk/4qfupWS4PCFlLA2t+VNPhyBc1XZF9pBya3N6UcT/+hR4BB+FQpfSVOd+LbyNvgKyquo7Yr0Jk0iX0iSccTKfN6iS9Oid8kh82/E0BV1HCBkNH6aDk59n50y/TQ8EPmR+VCNTMDhBIDckW5UckL09NZOCD97/SkbU6WzSQmKwCuBffe193uqpxWECrpzpzaMDJHCxVSrobHjdWIYH2j2ioQX0YmK4mMqbMSQPHKcv+bLWkQdNkaFJcTEUDErmHaGYXFrghx6pOoPjWUYCfJLG/2XVvYwNF8uBZ1MaI5jSRz2Sp7RJ1C+tuI4caDltQyuvxHhtL8yz23tPZmIQkPJG/B0SQ+1SLHx399QsJ0iweGBKLPiZLWDShVUDkASSPHU0wsthkdQTuIPZa3epGtVeM6PuTeIaH6pIHsN7GlK5Z54Nk/Z8ox3Qe4sNrJImILQEg5OsAU2OUDM1rb9LG1MPtaWRdZXYcixt4WvarLDxuJsFnUq3VmNhpwjaPz0ymhlXyte1lJynuINifbTTA4tcMt8FjUTfBG47xV/gto7OkGWXDnDk6Z4jpy1U3BoYaO1eZamAxk4vKCnb/AEfcxiSGUTRLqrISCLG4EgF2TxFx4Vofo+2yuLw/yWQhJY1AFuBUdh05/wC9Y7s3aMuGfNExHMcCOItRHh8WAy4zC9lkN5IxuHNlHLmPMVV+70OTjZw+H8/T6hn0Jilk2jNHiiOuwzF3tuZiLIydxBzW4BE43o/2g143IbI9rI3JmIVdOPaI0rLejeNlxMsmLjIE0d3cD6zM1xHfkw6zKT9ledEPTTpQEwS4uLcAXZf+sLJEpG8Wds3/AIxVKsbW0vVmdpp4ZXdD+vlxGImlRZoHzYTKbN8xhnZSXv67Ozn2seVUvSb0U4ZmebDYtMMhtlinVsqsdMokvcKTbgSKK/RdhWhwqoTcqna59dM3XSA88qmJb8w1TOnhj+Tx59D1vZHPsPf3fGrTk4QcgHzztvZMuEmaCcAOtjcG6spF1dG+sp51ANfRnSTonh9pYGE+owjQRPa7KbaE/aU8RWLYfo9Eey8jKwLKxWxF1JBFj4HjV1LKyHINkVJw+OlT1JHXwY29m6rmfYkAzBJJHy2zeoBY7jfXSq/FYaAfRu9/1rEe4CjuIS8N0rxSaZww/WUfEWqQOmU/2V99DLNbQ15nFEgSP0unO4KPafxqOeleJPFf3f8AWqZXFKKaUcELN+kOJP8AiewCmX2xOf8AFb3VDNNmoQt8DPJIWzSObD7RrpIWv6ze0/nTnRZAZGB+xf2EfnU+eHtGqMgGV1dXVCF5gBaHxv7zao2P9TxIrq6oQrK6urqhDq6urqhDqs9hntMOY+H+9dXVCEraKWI8fwq3jhjlw0UUpIy3YEHtC5N9OX5V1dUIUuL6OTpmYRkxg2Ddm5FyAcoJbdruoh6U4psNIscZshQPv0DHQ5CN2iL7eVe11XxgGSuwW18TiMyrabKMxWVFYWuBoTxuRyqLPjm1zQMh/VeRB+61xXldVH2MTa6ZPwkh6qJzmBScEZjc5SVO/ldWFV2KwTGfEBVJVXbMb6C5JGnHjXV1VnLbHgZRDxbNsvXI/gUeVBlUsRpf4U8cBOP8M+VdXVntvlCWEdHSez67qt7byNOGHrKw8RUnYe1uol19VtCK8rqfCW6OWYNTSqpYQT9G9vLgcSyk/o09gf1ddDf9Un2Gn+k04TFRLmHUyTQyYkZSwKRSZlcW3K2Y3HFq6uoSltTBNb1GT7f6Gh7Hgmwioio8gdBL6p1dxne9hoSSarumkOIx0kCQ4eZQo7RaMqFeRhrmOjBQg8m766upWom9m38hKigp2tA0EAWNGZIoy1lFyci9lFUakm1fNck2IiaRp4ZELXazI69okk7x3murqnjtSUcFo1prJCi2l2Qt7XGVu8VBna2gN++urq1+goTm0tTZrq6oE69dmrq6gQcR6VeurqsQtujElsQl/rAr7Rf8KKGw+prq6qs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AutoShape 16" descr="data:image/jpeg;base64,/9j/4AAQSkZJRgABAQAAAQABAAD/2wCEAAkGBxQSEhUUEhQWFRUXFxoWFxgXFxgaFxwXGBUYFxcXFxcYHSggGBwlHRYVITEhJSkrLi4uFx8zODMsNygtLisBCgoKDg0OGxAQGywlICYsLDQsLCwsLCwsLCwsLCwsLCwsLCwsLCwsLCwsLCwsLSwsLCwsLCwsLCwsLCwsLCwsLP/AABEIAKgBLAMBIgACEQEDEQH/xAAcAAABBQEBAQAAAAAAAAAAAAAGAgMEBQcAAQj/xABHEAACAQIDBAYFCAcGBwEAAAABAgMAEQQSIQUxQVEGEyJhcYEHMpGhsRQjM0JScsHRJGKCkrLC8BU0Q6Lh8RZTY3ODk9JU/8QAGgEAAgMBAQAAAAAAAAAAAAAAAQMAAgQFBv/EADERAAICAQQAAwYFBAMAAAAAAAABAgMRBBIhMRMyQQUiM1GBkWFxwdHwFEKhsQZS4f/aAAwDAQACEQMRAD8AGlFSEWmkFS410rgndYnJS1WlgU4q1ADOWvQtOlaUq1CDBSuVakZaSFqEJfR5f0mP9r+BqnYlPnG8aj9H1/SY/wBr+BqnYpfnG8a01+Uw6jz/AEKPGJ2j/XCmHWpuOXtn+uFR3FZ2a4eVDAWvSulOAUorpQLjAWvculOAUrLpQIMqlKyaU4q0rLpUIMKlKK6U4q0vLpUwEYVK9ddKdVa9cae2gEv+iqfMP94/wrQ9i4/nG8T8aJ+iq/MP94/wrVBi1+cbxNOs+HEzVfFmQXSuVNKkMteBazmsYVNa5kp8LXpWiAYCUkR1JC15loEGXj0ud1W2xNjRzDM7Pl49WNR94kaVWYuHN9YBVGZuPcNBrwNRMFMVJaOW7HcRdTbwaxtWyiqON0lkz3Tl0ngLNodF4AufDzm/2JLX/eAFvZQ5LCQSCLEGxHI0uTbboQJytjxy9q+nFd+8e2pu0LMQwNyRrrfdu1HdaramqCW6KwL09km8SGtmJ2j938RTGOT5x/vGpuzB2j4fiKYxy/Ov941l/tGr4r/IilKQyVJK0hhVByKxKlxjSoq1MjGgq4GKFOqKSKcWoASRSlFdSlogPLUlRThFeKKhCbsAfpMfn/A1TsUPnG8ah7B/vMfif4Wqfi/pGrTX5PqYtR5/oU2OHbPl8KjuKlbQ9f2VGYVnl2a6/KhFq9Ir21ekVUsIpRGle2riKhDxRSyNK5RXpqBEKKWRXoFKNQg2or1hpSxXjCgEI+ig+Yk++f4RVFjB843iav8Aop9BJ9/+UVR4wfON4mnWfDiZ6viyIrCuC0txXoXSs5qGwK4ilqNa5xRwDIgLXAU5akrvoBI2Ow65lcsdQUZSBltcW7z9Y+dV+1Y8OgTIM1h2e0SLHUAggbtR51Z7VwXXRMMoZh2lB3ab93d8KD8dOd5sRuBAK6Ddv3HurpaZuUezJcoxecF8ZBNAVy2ta1gL2J4AWqwwswVFiYi9yV0sTYAMTyuSDQpgNqWcWuTuAGup4Aca82hthTJY6hLrprdge15Aiw+7fjTnTuyn0Jd21JoPtnrZz4fiKjY0fOP940xsPagsC4Oq8uHDXjUnEsC7Eagkkf0awW1SrWGOqsU5tr5DRFNlafNN2rOaQT2XtrMQs2UX3ONBfkw4eNESrasujzhsrAgsAQGBFwdxAPA1oUO1UjREJMjqMrMu423EE79LV0dRpuU60YaNRw1Yyzpxd1QYdqRNpfKd2v51OWsk4ShxJGqM4y8rPTXq14a9TjVCx6aSlemvFokJ+wv7zF4n+FqsMZ9Iarthf3mLxP8AC1WWM+kNaavJ9TFqPP8AQp9o+v5D4VFape0EOfyFR2jNqzvs1V+VDdemutXtqBc6upjF7QiiNpHAbflFyfO27zrsNj45PUYkjU9k6Dv0sKt4c2s4K+JHOMkgClNSaUaWWOFemkilGoQ4V626vBXr1AoJein0En3/AOUVR436R/E1d9FPoJfv/wAoqkxv0jeNNs8kTPV8WQw9eiualKKTg05EAVzU4Fr1lo4BkZrl305ao+OxIhieQ/VUnxPAeZsPOgk28IOcLLKDpRtwo3VRnRRdyOLcF8vie6oGCw6zkpK56xom6oX9aUFCse46lS9hxNqo8xZrnUkgn+K586IegETT7ThDWJWOV1UCwv1bBd+7Vgb91duutVwwjjzsc5ZY6dkfIcKcQ5/SJLx4ePQshI7c0lvVZVvlHAkE62oTgjVLBjYfWPIDfbmak9OdoSTY6YG69U7RKt9F6s5TYjmQTfvqqmkY2DG5uB32Fib8+FXinjkpJ5YTw9JDoEGUDmdbd/fV/s/bKEhWY67r/nWaxy6+JJ8qttl4osrX1107qk4qSwyRk4vKNPemGNRdi43rIxfeB8NKlGuJbXsk4nXqnvjkCukFkCTOzSStZSzEnmxtfvqqh2ivL8/9f9KvNqYJpsKdO2hzqOOgN1PfYnzFI2dseFsPFIqkNlu0gJ9ck9llJI8CABYcTXTquShyZL6HO17S66N4GKRBM8ZlIb1GOVAosczHiOGulX2NEea8JQowBshBCncV004VRpEXiCK2QC3AG5G696s48NHk6qORVxN2vc6Zd+d+CAa2PEA79KRY/EHxhsXCFMK9SrHYvRmBY8jYmR5SSSUsEU2vlWNwWIFxckgc7VVY6+FcJOQVY2jkW2R7cjuDc1JB7ra0rwW+IPIfFx5lgdakpXiyq242PI6GvUGtLlFx4ki8ZKSyidsL+8xeJ/hNTtuYxYOslf1UF/Ek2VRfiSQPOoOwv7zF4n+Fqiek5T8kmI+qyN7JFH41ooWVh/Mx6l+99AX2jt1JWzSF2uPVUgIp8CO1w7++q2KUA3jcry1Ia3l50LPOx41PgwcvZJDKCLqSLAjgRzH+ldLEYrBk5ZoOwpZpQQVzhVLFgRcAc/tfGp8smVGe18qs3sF/wod6P4x4RlJNmOuX1rnd4miRSNxGhBBHceFczUKKkmjpU7tuGZX17OxJN3Ykk8ydSf65UV9GdrHCkkEMHFnzWCm19Bfhr/WlDe3dkSYWW1iYybo3Nb6DvYbiPDnS8FkYkuVykWswJbhuPC1vea6O5OOV0YFFqWGaimFcw9aUKWYqylSNxsHW+9TvFuBFNGqDo/0lkLLDIytHkstxmKhiVLXBBCi4OTW9qtU2hGXeME54yQ4sdLG1/Dd7a599DzmKOjRJy4JVdSQaUaxDTqU27ypFKY6VCBL0V+gl+/8AyiqTG/SN41c9FfoJfvfyiqbHfSt406zyREVfFkNGlCmzXoNJNLHAa9JpoNXFqOSo5Q109xOWFIxvd7n7qC/8RT2URKaAem+MD4oID9GoX9pjmPuKjyrRpY7rF+AnUy21sr1Ww8Tb8/cKN/RBs55MZLiFIXqY8oJF9ZCOH3Eb94UEzsM1uCj41tHo52UMNgYyRZ5h10m8EhwTGp8EyDzNdSXRyzF+kMf6fi+/FTewStVNOfnAOX5Xon6aRZNpYv8A7rMfFwHPvY0Js3bJ8fhVkAaTj4Va7MNhbnaqlas8Me17KhA06Jzdor/X9bqvnexoQ2Ax+UxKCAZGWMXOl3YKL24XIrXR6MXOr4xQeSwkgeZkF/YKwaiiU55ijbRfGEcMHds7PUoZ4ibqQJFOpHIk8fvcRv1GoVCEU2Iyi5MfAHUmwPG1aF6PiMZKoNwVTNMBaxXVcvgWsR3E1peLhgaPqZIo2isB1ZVSttwspFhwpWjomlKM+MPBr9oWwhYtjzlZ+5gGHxanS/H38jTuJxDswCq0gA1C6NkUF2C6amwJseVajtzoDgZe1DGuGm1ysgshNtzxg5W9x7+ecbfwuJwLxtIvVODZX3oWBujKw0YXFiNDZ9QK1KrbNJ9GX+pcoPHYifasKMI3aRTOAQ2UWAdy6o/FWPYJAGlrbrGrXC7SidDGG6yJj1cyEeqw0LAHc3EGhfpFtyCVLHDgZhlzg2eJr5sg0IsLsAbarbiDaX0ckV3kZb3lS7EkEF4yAGFhvZWJPhVrKIxjmPoCvVTnLbPGGRpMDMjOIiHRGIMZOVgyk6xHgDobbteO6rXYu2Yp+wGZZl0aOQZX8jub40x0gQxPFMpyrMMjE7hLGAAD95Mv7rVV7RxAlSzL84CMjAfOq/DLl1e+62t9O6muMbq+TPulTN4DPYis2LiWNSzXOg5BTcnkNd5og6QdD8TOkqZUsy8XAFwQbePjppvFWXQLo9Jg8OrTnNi5FHWH7A3iMeGlzxPcBRC0pXVnufYPdqaVVp9qww23b3k+YsVsMwYgpiUaN11KMNe4jgVPMaG1XLvmu+e+YgFTvUi5v3jX3Vuu0NiQYu3ytEnC+rmjUZb78rHtDdwNAe3/AEUv1ufZ7IIyLmKV2urD7D2a4PJrW58mWQbLVWqPAJbLRBIC6khStsp1uWC8xfQnQ8quX7v68aq4MNJHKVnRopE0KMLG/MW0Yd4uDwqyO6ubd3g3weeSNtfCpNDlfgQynk3DS4vfUW76BcVsZiS1mX7qhh6tx2c2YaW9tGuMm7QTllPncfC49tQlhBsSLjKh5/UA4AkeIHDfTqJSjE1rRwtinLsBsPCA4zOygEahbfE/nRd0djeV5HwpHWsPVdgWcKdQQbMTu5XHIgipUmFuQQUuBe5Oth9YEkhlHeSO8UrBYGSFs0XVA+OouCBkO8ZgTbiOF60OzImOglXLMGSdhbYeYtHMmSZDYgcRzsd1tPdVuaH9oYl/lMU8iZXYiORgRlct2Vc20zAhbmwzWuLWNXue4v7bgjXwNY9RBZ3IY4S2Zl2u/wBxYNc+7ypN69fd5VlFBL0V+gk+9/KKpsd9K/jVv0V+hl+9/KKp9ofSt402zyREVfFkME16TSCa6kmkUDXhNeA17wudAOJqAGsfihFG0jGwA08ToB7azbF9vEhyc1xnJ8L299qt+ke3RKAo0QajmTuufL41R4cqVZl4nL+J/CutpafDjl9s5eot3ywukWnRzZnyvFQwHdLIA3/bXtyeeRW87V9DSWvYaAanlYeqKy70NbMBebEn/DUQp95+3If3Qg/aNaeddOZuTWhmcwf0jLbaWMPMofbDGfxoIvqfOjf0lyh9o4phuJjA/ZgRf5TQPxNFBPFOtT8O/b0quqfhhu79/wCVQBZyTkFWU2YG4P6w1HvFfTsO1kkjjkzWEkaSDwdQw+Pur5cLd3fevoboFGJ9m4RtDliMf/rkdLf5ai7IwZ9EEpjgxEqLmVHRD93IGIsNVsTv3HTxo/Vr2Nxc2OnHiSO6+7uoB6N7MXAdfhXc9dmEue4VbFADka9wPV8iO8US9FsYpzRGTOwOZTv7J4ZtxseI50/VWxttlOPWQOuUMKXy/wB8hFMmYeQzD4N4ioOIgjxKNh8TGsiEao242OhXkeII1F6l4naUOGUNiJo4QWshkcKCbXKi+/nTOJeKQh8O8crD1ljaNjY6ht5t/rWcJlXSL0STKztgZlmQKCIZWtNbit7ZW4WJtQt0NR4sYYJlaN0z5kYWIPVNoQdeA9tbP0z6QPgEinyN85eMLe6rLYlS9tDoG8ctuNA5xyz5XkszpfK7AFxcagMdbG5pVtiisfMfRW5PPyIu34xJhJ4+IAlT70XaNu8pnX9qrT0N9FhIf7QnXRezhw3Fho0x529Ve+54A1XbDwxxmMSFNBq0p+zGLZj53CjvYVr4yRoscahERQqqNAFUWAHdaq6bO0tqsbuB6fEC9RpJBwA8zaok2II3FV8rn31WbUxqx2MjDW17nULexYjlWltLlmdJvotJcaq+tMo7kW59pqKMfIe0iOYxxte/ebcKF9n7ZE+L+ThEEbGyS7mJ5am1rAm1XmK2cIe007oBxuRQTT6KVyU4qS6Y9tnA4bHrZ/mp1W0chBFuIVrdllvwPM2tWaYzGrhlyTLIJwTmQqVUAEgWZh85e18y9mxFieBbL0oRGsjTTW3lnZR5cT52oQ230cxGMd5xiDLKbnq5Ljs3uEja9gBrYaeNJnGqT941Q8VL3Sm/ti8hYrx3A8Lj/wCak4Q9aF6sAsABYg3O8XDDtC2mt6F3mKOyMpVlNmU6EHvBq02BIxkTI4VwwIN7d/Dwq8qYJGirX3xeM5RcoQQDlJG8jzsCCu+53sPMVIWOBPrKNL79ADvNvs924H7NTekGxJXb5VAVViqtPEPVI1LTQ+IJJA11O/dWZxYxXctITqfqjXUZSfEaHvpKrOi/aEUlxz+IfNNFOhUHMpFuPP23uL37uOl5GCZ7ZWbO4A8WXcJLbjyNu47iKoejex5cTrh8xW5BbKyJfcbMdL3CtYa3Fjap88BiYpLN1cg7QDBkIIJGdQwsy77W0IJ32pco5WB8bY2rnH3XJcXpxjpUPBbTjkyq7IJdQcrAgsPs2JuCNdbHXzqXEVcZlbMvHLqbeFZZ0yRhm1FhF0WPzMv3v5RVPtJvnX8at+j20cEqtGZpAWNzmQaaW+qT8KGZek2Ad2LDE7z6uW3Lih+NNennKKS9DJC6EbHJjuavDIKcj2ls1xpiJYz/ANWO4/y5Kt9n4bAS7rTd8MzB/wD1SEexWJ7qr/R2DXqq/QpUcXoX6U7ZKs8RFlAABDaXIubgeNvKtC25BgI4n+TZjLlJUuZQFPIqxuW7rePKsS2xK5kKvfPfW4vqfjTtNRtnltCdRc5Rwk0RcXNcCxvVjGgWNAdNMx89aKdm+jOWLCnG460cYQyCEtllIAuMwI0vp2R2vChDHszlUUEsxsALk+AHefhW7cm8GLHGTV/QtiL4OfmcST7Yk/Kj6fRTc2JFqoOh3RqLDYZLRujsFZs8lrOBlYWyjRuRBG7jars4Zjpkt35Wc+Vjb2iqORDE/SbGq4xgnFEPnYg/CgRt5o49JjN/aEytvTIu61h1SNawA+0eFA77zV10ATUmF7AeNRqmWyAXsb/iBURCVikvu419EegqctssKR9HM6+3LJ/PXz/g4GdM7XRPtc+5aNOj+0o4YFQvIp9awaw11HutVZSwXhDc8EjZO03xWECSt+l4Vc0Un1pIF3qftNHe/epYcaJOju0SwjnA7SnK6i57Q9YHgoOhF9TceeY43GPFiomhBvFZtN2psQe6wt51dx7bbB4jrIMpicAlXF0MberccChJF+VudUq3bI2Pp/xHS1tMI2Tpj/b1+q+/6jnSVZnxfW4p2kDHTMdEF/UUDQL3Dz1N6N9nY7CMydRiRFMtj1eIQZDpbelioOvE76am/S1VThkzuL9h2IC3sCTwJ4b/AMgnbWx5kkSLqjIVuA6AsSv1gdOGm7S4qzr97ODDCxpYRq+2YosZhnwWIHUSSWaFs2aJpF1VopPEaqbGxNZBhZYrFeuIkW4ZMwU5hoVCyLrax40R7JafCo0WKZXiYaQv2teDBgewRwINwRwpeA2Dg8TjIFxCWYt1iSAgdcF7RhmW1me+l9CwIPdTbtJdCEbJLh/l/klc4Szt7Xp+37Bn6O9h/JMMZXv1uIs5zABljt82htu3lj3t3VezSUrGYjU1U4rFW3mglhCW8vIra20xBC8nFRpZQ2p0Um5ta5F9KyraUrzs0jG7E3JPZF+K2GgtpRZt7aLNG8cQLM4ydoWUX0LNqdALmgtNjOWYYjEJHh0axaMgyPpuVfq95O486Tcunk06aWMrHIvG4/rI8EsIQTQyHcbZrsrBiO6zXPI0Qba2mZO0zHKL5VLE/GqTaW3cDh48mFgUN9s9pz3tI2vkNKGZdrvMxKroBrfco3anhQipSReThHgvYtsZWtbTnVzgts3I+NBkxkiWzxsS+uYAlSOFiKRgcbryoTqLQtS4NG2z0fg2mty3VYkCyyj63JZB9Yd+8e6s1xezJ8HiUinBhcG6uDcHXsujcRejLZG0CLa0T/K4MUgjxUayqN17gg2tdWBBU94NKha4+7LotOhP3olRsjHzKjNJGeszF8we6OCLNlT6l95A41LwXR7ZimPEoOrlB6zsOw7VzcEOWFt+4DutXsWwnedI8LKSA6h0ksHEZ3vG47Mll1ykKdONXWI6L4ZQfk/6XK0nVrmaSONTxLNHoUWzEsAddKuk2uBVtkU+h3EbViWxu2uoNmI3X3kWoM6ZbQh+bcPEkoOpkhWW68gSCVI13c6K8VsLaaYdVVkkKhSUUopvbVEOmdQb+sRe+7TWB/wjkwpmWCVpXIE+HeMM1sxF0IGYgEgjfpflRUXF5TKxti2tyM+dVkkSz4Z1VlbKvzfq2PZ7TP3Wt4bhasmaWORpMKrpHc2F24byMw3E3sDc9k1c48JFIVaLKBayleqe1t5ZwALXIsNT4aVGxm1zIMkUYEfEr2esNwdzKez37ybHdpRhlvBu1HhKvc3+WO39w02VtuMxK7FJFawYSKGXMRoDpdTvsf8AahrZ2A+dlVQLE5149km4F+O8VAw2OKZsoKEqVcMAwKMMpsbakEjWwI3juvdhkWhI4q8ZuST2SSLk79LU6Ne05U5qQziNnEA3UGpsXQb9DGO6+NQO0Y9QwAky2zA2vputxqyiwnWSJHr2jrbfbebd9gaMsDsdZEaOaKRVkQRkNmKqo1GQEWXVRzIN/ISeCsezHtu4p4GaNSJHJGZ1IZEU7gGGl9dT4ctbmDBvGCkeDGJu2ZZxJ1c+YEEKjKrXymxVgADobXqENnBS3G5CnS17E6k8eHso2xOBdWUhQuX6O1jl7QKgG+uv41TG0Xq9Z4eMLP6A9036SStgepmySiR1K4gACTKhzPHKLeuCFFxa4vccw7o2s2HnXF/RupBiBAOm45lYcvPW/fRH0whkbHK0gGVY1lawGUs11GgPrWRT+yL0ObVxZAzcN9vOm1xSRFb4iUkuwk2h6WtpZiqjDqdwKxG5JPDO7VXbV6RY6Rfn8bM5A9WNuqX92LKPbUXY+yAqddMGzN6qkWIXgWO8X8q9ngzssYIXMfW3ADezG2pAAJ38KZtXZMg1ipiwLMSSTqWYsd1tSdTuqsk31pmzNuYGFckOBaULp1jt2mPFjYi3hU8dLsNubAad0jf/AFSnkclD1b+3/pkVqnyTZX0CtYC1xfhWlTbW2VKPnMJIneCGPkXVrVDk2DsnEaQzvA/ASCwv3stwB4IPKhyHbH0f3/jAFpmeQEsb6aXuPLkO6i+TY8T26x3QhVHZIsRlBB1G/W3lTGM6FYnDsMoEyNqjIy9q3Be0Vc8cqsW5gVsn/BSBIlfBYSdkiRDJJLMjsVWxJVIWF7340uyaXqXr9x5kjH9gwiRnM8EgDEWlUhSBaxsG9YeRqx2rsbOAiPcAaM4sbMNVsN9uzrpup3AY9d9mHeGNvfScTtNALgEm+4nXv3CvYQ/49RF4ab/n4GKz2pfN8v1z9WE2ydsNBGqH5xrAMw7GawAANrm2h0vbXdScVtl3WxL6gDU3AsGHdzB8jQou3wdMuQ87ZvjTT4+c+q6EeC/jW6Hs6uvqODL4s2+y1xwu4a+bTXx1J08SaTtCAmLQ2IIdSN6sNVYeB+NVP/EUsYOZUY+FveKn4Lbccq5hoDv42PIihqKY3VuhloynCSmjSujW2fl2FSXTrR2JV3WkXee4HRvOou0iQbZZGb7IRlHtI3UHdDMUIsTKkamZJ0zKiPltIh1DX3DKWPkKLcXiMYRlJ+Tpy6wXt4ls3srx1lUqpOE1yjoSafvR6ZW4iFhrOcg4RjQn9n8TVB0j2SuLQmJAkiC6ZbAv+q5NrnvNXC4Asxy3fmTr53qbh9nMDuIpeAJ4MPxqsjFJAVZTYg77ij7Z+GzbMCYUC6v1mJX/ABJY8pGnPIGJC9wOpqm9Kuy2hxgYiwlQOPEdlh7gf2qg9DMbMJQkV+bH7K3F28ddO80HldF4tPsL+jsE8+HdEjZzAxQsB2MoFwS57IsO/cBTiejjFYiJpyYoAFzDrHKsV1sxUKeybaEnWtBk23h55YILAQqvWCAWAZgVCBx9kXzW43q12BIs0OfEql5maTIwGvatGDf1rKq/0KCbkU3YMMg2TjENsgPg6295FEux9gTGxllSMclPWN7F099F22YEaaUp6sYUyMN2dybBVG8aHdyqlO0cOL3kvl3jLJfyYLcedLnBeo2N0kFfR3ZiQOJFBJtbrG1a3cBoPZelbRkkwJE0LZ8O57cRIzp2izdVf1ltnOXhZRu3By9L5MOc2HR3UbxIwy9wBF9e42pUeIxWNkEksLR30zFSFVd9kQ62+J3kjSlTa24guRcm28s07G45o4mlVevULmCrox5b9B3ncBrQZs0SYzFNJnki3GTeAqbgiHvGYL3MznUiizZmMVUVAGsoyhmuW8WvvvUiPKoyqALkm3MnUnvq9lTm1nr5FSRKyzAq6qw5MAy+YNUE/QrZmIJvh4g41vETGw7RW9kI4qwvbgascV2V7HZkc5EPIkElz3KoZv2aAOieLbE7QxGLjJ+Txomz8MDvchg5dj9bKokkJ/Xqs4Z5i8Msn8yx2j6HsO9+pxM0Z1sGCSKCfJW99VmD9F2Lw4ATERSgSZwSGRtwBFrMOHPjWmuSDdNRy4jw516uIuLg1nnfbW8SGKtS6M+wuwsZFKrGIpYGzdl11BFuyTvvbUVO2bs2WKMXOilGJzuOyli65SONjv5+dGYnJNKEoIJYaAa33f61aN7nyxdmli3lvkw8yDS2puNBvOu4Vp0uzdMzWDAg2vqABrcc71Jx2ysFJq8EN+agIfG6WN6mM8Y3AE99yTTY3KzoXfRnGTIunrrHiiocMBGmtrWNjoRffuP7VDuxNmXPyibVAxMSH626zt+qDew4kct+jdN+g7YvFfKDiFjUqilGiIU5R/zAd53btwoa2v0ZxYB6swSjgEmUGw3ACTKN1aoWQ6yBVuKSRS7Vx5uWa+ut7H47qHsJtDrcQqjcQ4/ejcD4122+j+NBu+Elt9pULjzdLj31RYSQxyIx0KuCb9xF71aUs9BUcB1saABDzvU0xg8BTWy3XO44b/bVm8SndpVCxWS4deVQ5sCp4VayxkUw60CEbZ2Plw1wpzxN68b6ow8OfIjUcK0bYfTqdYVCwnEr9VmlVZFH/Lkzeuy69vipW+t6zuRKdw0BK6MR/X+1VcU+y8ZYLbEeiHGMQTi4m/ZcD3U5L6KMYAMpw9/tCSS37mT8aPdndOsJJbt5O5h+IoiwuOjlHYdW8CDTK/bWvqzmb5+aTLPT1SxhGOp6KcYdGxMK+Csfyp+P0QyfXxqjwi/Nq2VYzSWjHGlT9s6yfdj/AMFlRUvQyYeh5Do2LlP3UT86lYD0PQR3IxE+otuS3mCutad8kXwp35MRu1rN/X6ndv3vKDsqxjBkDeiaVJFeLFKwBJsyFW1GnaUkcuVEMOHnjULPgVnYadarjUcCVHHyo96g2I1F+Itce2q6bZU/1MRfuZbH2r+VWjrrbJ7rHl/iCSjjCIGHXsEmNYQBdt2VR3sbCg/bnpSwOGusN8TIPsaR3++d48L0aTbJnIs7owO8MwKnxDLVViOg2Bl/vGHwmu9kbqn8bx2vWjxsCdpg3SzpVNtB80+VVX1FUaC9uNQ+jG1fkuIDn1SCj/dPHyIB8q2La3oi2YxJixbQ9xdJF9+vvoF6WejU4SB548XFiES11ClXsTa9rkG1xxqRtUvn9iYwWG1n7UeMw5DmP1wD60e8kHu193KiNttFcIki2k6plCkk6RuM8bKQCfVKjxBrO/Rs6tiepkJySWG/cSwF/Yx9lES4CXZ7uhBmw9wLEZimVjoycRqdR7qtyugBbPtGNsPJ1TEic5iSCLW7N7HlrUGWFCoZoxKp1B0v7+NVu1NpRZUMVsmgcIAMuuh3+rrwFeYPHRanrQq7hc8eZBqufRhRYYHaeHhl+aLpLw62MG33ZJeyPI1a4np1iIvWxOEH35Ib+yMsaHNjY8Yl2RFJZdx3XHA2b4HXWovSRHVgsuFUQqAZZEQ5yC1syKRa66EjiDyoddBCjAdPMRiHKR4iKQgXYQ4ctYczK5RVpzojt53kkWR2bP8AORsxvZltccl7JXsjS6tVX0W6RRxRhYynVMWAATIxym2bdrprYm4qLtCSPD4yPFQOrQSkmRUIsCVKObcCMwfyag85TyDAXekHbL/JGfDBjI0JQAEDIZpUhc8y+9R4k86ldEdlLhYEjFiIVMQI+tM1mxMn71oxyEZHGs66UTy5uogb6eaA57m65XJQry7TA+Vanst16pAotESyx63uFcre/Em2bvzVbsjWCXLjOrieTebWUc2bsqPaRVTE+I+TGeDthSQYyvaKgAkqRqSL2y9x8Kr+l8paRMOmtrGwO937Kj2MB/5b8KM9mYd4ESK/WZRq25iSbsSPEmkbVZZh9L/ZFJroD8D01VwCtlPMa+wG4q9h6TJIMrtGQeDKR7wxHurLvSFsWSDr8TGUC9bdhGSGXMxUSkDcryLKLWsDbfQHD0qxMf1g/wB5QfhY06NcUsJBcm+WfRmIxZ3xQ4dxyVA7e9x8Kk4TbpyXlhkjYbx1TqLeNiD5GsBwXpBdfXjPirH4H86Jtl+lBBb52SPuYG3+W4o7GusfYmc9mxYTasUnqODzFzfzG8eyn+tHDL7B+NAOz/SEJPVnjfuOW/4GrmDpep9ZFPhp+dDdJegMIJlxZO4+wio2LwkUwyzQxSrykjVx/mBqFhukOGJubofO3+U1PTa+HO6ZPb+dVduP7WHb+JSS9AsA5uIOqP8A0mZB+7fL7qiS+jKI/R4iVO51Vx7spon/ALRhO6Zf3qabbOHXfMD7T8Kp4svSLLbV8wExvo8xSEiOSKQcL5kPwI99UeN6KY6PfhmYc0Kv7lN/dWqHpHhx/ie40xJ0uww+sx8h+dVU7v8AqRqJimMzx/SxvH99GX+ICvMPtBQN/H8BWyydN8NaxDEd+W3vqqn2/sxjdsHCx5mOMn+GmqVj7iUaR84YfHyJ6rGrvZ3SyVONu8E0N11NAaps30i4lF7Mre0MPfuqyX0qYk/4qfupWS4PCFlLA2t+VNPhyBc1XZF9pBya3N6UcT/+hR4BB+FQpfSVOd+LbyNvgKyquo7Yr0Jk0iX0iSccTKfN6iS9Oid8kh82/E0BV1HCBkNH6aDk59n50y/TQ8EPmR+VCNTMDhBIDckW5UckL09NZOCD97/SkbU6WzSQmKwCuBffe193uqpxWECrpzpzaMDJHCxVSrobHjdWIYH2j2ioQX0YmK4mMqbMSQPHKcv+bLWkQdNkaFJcTEUDErmHaGYXFrghx6pOoPjWUYCfJLG/2XVvYwNF8uBZ1MaI5jSRz2Sp7RJ1C+tuI4caDltQyuvxHhtL8yz23tPZmIQkPJG/B0SQ+1SLHx399QsJ0iweGBKLPiZLWDShVUDkASSPHU0wsthkdQTuIPZa3epGtVeM6PuTeIaH6pIHsN7GlK5Z54Nk/Z8ox3Qe4sNrJImILQEg5OsAU2OUDM1rb9LG1MPtaWRdZXYcixt4WvarLDxuJsFnUq3VmNhpwjaPz0ymhlXyte1lJynuINifbTTA4tcMt8FjUTfBG47xV/gto7OkGWXDnDk6Z4jpy1U3BoYaO1eZamAxk4vKCnb/AEfcxiSGUTRLqrISCLG4EgF2TxFx4Vofo+2yuLw/yWQhJY1AFuBUdh05/wC9Y7s3aMuGfNExHMcCOItRHh8WAy4zC9lkN5IxuHNlHLmPMVV+70OTjZw+H8/T6hn0Jilk2jNHiiOuwzF3tuZiLIydxBzW4BE43o/2g143IbI9rI3JmIVdOPaI0rLejeNlxMsmLjIE0d3cD6zM1xHfkw6zKT9ledEPTTpQEwS4uLcAXZf+sLJEpG8Wds3/AIxVKsbW0vVmdpp4ZXdD+vlxGImlRZoHzYTKbN8xhnZSXv67Ozn2seVUvSb0U4ZmebDYtMMhtlinVsqsdMokvcKTbgSKK/RdhWhwqoTcqna59dM3XSA88qmJb8w1TOnhj+Tx59D1vZHPsPf3fGrTk4QcgHzztvZMuEmaCcAOtjcG6spF1dG+sp51ANfRnSTonh9pYGE+owjQRPa7KbaE/aU8RWLYfo9Eey8jKwLKxWxF1JBFj4HjV1LKyHINkVJw+OlT1JHXwY29m6rmfYkAzBJJHy2zeoBY7jfXSq/FYaAfRu9/1rEe4CjuIS8N0rxSaZww/WUfEWqQOmU/2V99DLNbQ15nFEgSP0unO4KPafxqOeleJPFf3f8AWqZXFKKaUcELN+kOJP8AiewCmX2xOf8AFb3VDNNmoQt8DPJIWzSObD7RrpIWv6ze0/nTnRZAZGB+xf2EfnU+eHtGqMgGV1dXVCF5gBaHxv7zao2P9TxIrq6oQrK6urqhDq6urqhDqs9hntMOY+H+9dXVCEraKWI8fwq3jhjlw0UUpIy3YEHtC5N9OX5V1dUIUuL6OTpmYRkxg2Ddm5FyAcoJbdruoh6U4psNIscZshQPv0DHQ5CN2iL7eVe11XxgGSuwW18TiMyrabKMxWVFYWuBoTxuRyqLPjm1zQMh/VeRB+61xXldVH2MTa6ZPwkh6qJzmBScEZjc5SVO/ldWFV2KwTGfEBVJVXbMb6C5JGnHjXV1VnLbHgZRDxbNsvXI/gUeVBlUsRpf4U8cBOP8M+VdXVntvlCWEdHSez67qt7byNOGHrKw8RUnYe1uol19VtCK8rqfCW6OWYNTSqpYQT9G9vLgcSyk/o09gf1ddDf9Un2Gn+k04TFRLmHUyTQyYkZSwKRSZlcW3K2Y3HFq6uoSltTBNb1GT7f6Gh7Hgmwioio8gdBL6p1dxne9hoSSarumkOIx0kCQ4eZQo7RaMqFeRhrmOjBQg8m766upWom9m38hKigp2tA0EAWNGZIoy1lFyci9lFUakm1fNck2IiaRp4ZELXazI69okk7x3murqnjtSUcFo1prJCi2l2Qt7XGVu8VBna2gN++urq1+goTm0tTZrq6oE69dmrq6gQcR6VeurqsQtujElsQl/rAr7Rf8KKGw+prq6qsB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2066" name="Picture 18" descr="https://encrypted-tbn2.gstatic.com/images?q=tbn:ANd9GcRrpVmj7naXsWJOh06N_HP32vpcZbmymKaoX793kftK6SnhdTR5XX3Q1Ht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5" y="4122780"/>
            <a:ext cx="4329545" cy="273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764131" y="2209800"/>
            <a:ext cx="7845425" cy="24384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  <a:p>
            <a:pPr algn="ctr"/>
            <a:r>
              <a:rPr lang="en-US" sz="1200" dirty="0" smtClean="0"/>
              <a:t>South Bend Community School Corporation  </a:t>
            </a:r>
          </a:p>
          <a:p>
            <a:pPr algn="ctr"/>
            <a:r>
              <a:rPr lang="en-US" sz="1200" dirty="0" smtClean="0"/>
              <a:t> Department of African American Student/Parent Services presents</a:t>
            </a:r>
          </a:p>
          <a:p>
            <a:pPr algn="ctr"/>
            <a:endParaRPr lang="en-US" sz="1200" dirty="0" smtClean="0"/>
          </a:p>
          <a:p>
            <a:pPr algn="ctr"/>
            <a:r>
              <a:rPr lang="en-US" sz="3200" b="1" dirty="0" smtClean="0"/>
              <a:t>The </a:t>
            </a:r>
            <a:r>
              <a:rPr lang="en-US" sz="3200" b="1" dirty="0" err="1" smtClean="0"/>
              <a:t>Busara</a:t>
            </a:r>
            <a:r>
              <a:rPr lang="en-US" sz="3200" b="1" dirty="0" smtClean="0"/>
              <a:t> </a:t>
            </a:r>
          </a:p>
          <a:p>
            <a:pPr algn="ctr"/>
            <a:r>
              <a:rPr lang="en-US" sz="3200" b="1" dirty="0" smtClean="0"/>
              <a:t>Black </a:t>
            </a:r>
            <a:r>
              <a:rPr lang="en-US" sz="3200" b="1" dirty="0"/>
              <a:t>Male Summit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b="1" dirty="0" smtClean="0"/>
              <a:t>Faith Apostolic Ministries -  South Bend, IN</a:t>
            </a:r>
          </a:p>
          <a:p>
            <a:pPr algn="ctr"/>
            <a:r>
              <a:rPr lang="en-US" b="1" dirty="0" smtClean="0"/>
              <a:t>September 5, 2014</a:t>
            </a:r>
            <a:endParaRPr lang="en-US" b="1" dirty="0"/>
          </a:p>
          <a:p>
            <a:pPr algn="ctr"/>
            <a:endParaRPr lang="en-US" dirty="0"/>
          </a:p>
        </p:txBody>
      </p:sp>
      <p:pic>
        <p:nvPicPr>
          <p:cNvPr id="2068" name="Picture 20" descr="http://www.adinkra.org/images/nyan_lg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577555"/>
            <a:ext cx="910810" cy="170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http://www.adinkra.org/images/nyan_lg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601333"/>
            <a:ext cx="898071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99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401560" y="1786368"/>
            <a:ext cx="5212080" cy="617616"/>
          </a:xfrm>
        </p:spPr>
        <p:txBody>
          <a:bodyPr/>
          <a:lstStyle/>
          <a:p>
            <a:r>
              <a:rPr lang="en-US" sz="3600" dirty="0" smtClean="0"/>
              <a:t>NYANSAPO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30803">
            <a:off x="1190242" y="2357806"/>
            <a:ext cx="5794760" cy="623314"/>
          </a:xfrm>
        </p:spPr>
        <p:txBody>
          <a:bodyPr>
            <a:normAutofit fontScale="92500"/>
          </a:bodyPr>
          <a:lstStyle/>
          <a:p>
            <a:r>
              <a:rPr lang="en-US" sz="2000" dirty="0" smtClean="0"/>
              <a:t>Symbol of Wisdom – Ingenuity – Intelligence - Patience</a:t>
            </a:r>
            <a:endParaRPr lang="en-US" sz="2000" dirty="0"/>
          </a:p>
        </p:txBody>
      </p:sp>
      <p:pic>
        <p:nvPicPr>
          <p:cNvPr id="5" name="Picture 20" descr="http://www.adinkra.org/images/nyan_lg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905000"/>
            <a:ext cx="2490787" cy="4649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19166137">
            <a:off x="1093813" y="2835349"/>
            <a:ext cx="33528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smtClean="0">
                <a:solidFill>
                  <a:schemeClr val="bg1"/>
                </a:solidFill>
              </a:rPr>
              <a:t>Wisdom Knot</a:t>
            </a:r>
            <a:endParaRPr lang="en-US" sz="19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89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Now   is   the   time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991600" cy="5452572"/>
          </a:xfrm>
        </p:spPr>
        <p:txBody>
          <a:bodyPr>
            <a:noAutofit/>
          </a:bodyPr>
          <a:lstStyle/>
          <a:p>
            <a:pPr marL="400050" indent="-400050">
              <a:buAutoNum type="romanUcPeriod"/>
            </a:pPr>
            <a:r>
              <a:rPr lang="en-US" sz="2400" dirty="0" smtClean="0"/>
              <a:t> 50% of the lowest performing students academically in </a:t>
            </a:r>
          </a:p>
          <a:p>
            <a:pPr marL="0" indent="0"/>
            <a:r>
              <a:rPr lang="en-US" sz="2400" dirty="0" smtClean="0"/>
              <a:t>	    the district were African American </a:t>
            </a:r>
          </a:p>
          <a:p>
            <a:pPr marL="400050" indent="-400050">
              <a:buAutoNum type="romanUcPeriod" startAt="2"/>
            </a:pPr>
            <a:r>
              <a:rPr lang="en-US" sz="2400" dirty="0" smtClean="0"/>
              <a:t> 78% of the students expelled were African American   </a:t>
            </a:r>
          </a:p>
          <a:p>
            <a:pPr marL="0" indent="0"/>
            <a:r>
              <a:rPr lang="en-US" sz="2400" dirty="0" smtClean="0"/>
              <a:t>       54% were African American males</a:t>
            </a:r>
          </a:p>
          <a:p>
            <a:pPr marL="0" indent="0"/>
            <a:r>
              <a:rPr lang="en-US" sz="2400" dirty="0" smtClean="0"/>
              <a:t>III </a:t>
            </a:r>
            <a:r>
              <a:rPr lang="en-US" sz="2400" dirty="0"/>
              <a:t>. </a:t>
            </a:r>
            <a:r>
              <a:rPr lang="en-US" sz="2400" dirty="0" smtClean="0"/>
              <a:t> 38 % of students in Special Education were African American</a:t>
            </a:r>
          </a:p>
          <a:p>
            <a:pPr marL="0" indent="0"/>
            <a:r>
              <a:rPr lang="en-US" sz="2400" dirty="0"/>
              <a:t> </a:t>
            </a:r>
            <a:r>
              <a:rPr lang="en-US" sz="2400" dirty="0" smtClean="0"/>
              <a:t>      25% were African American males  </a:t>
            </a:r>
          </a:p>
          <a:p>
            <a:pPr marL="400050" indent="-400050">
              <a:buAutoNum type="romanUcPeriod" startAt="4"/>
            </a:pPr>
            <a:r>
              <a:rPr lang="en-US" sz="2400" dirty="0" smtClean="0"/>
              <a:t>  77% of the Special Education students recommended for</a:t>
            </a:r>
          </a:p>
          <a:p>
            <a:pPr marL="0" indent="0"/>
            <a:r>
              <a:rPr lang="en-US" sz="2400" dirty="0"/>
              <a:t> </a:t>
            </a:r>
            <a:r>
              <a:rPr lang="en-US" sz="2400" dirty="0" smtClean="0"/>
              <a:t>               expulsion were African  American. </a:t>
            </a:r>
            <a:endParaRPr lang="en-US" sz="2400" dirty="0"/>
          </a:p>
          <a:p>
            <a:pPr marL="514350" indent="-514350">
              <a:buAutoNum type="romanUcPeriod" startAt="5"/>
            </a:pPr>
            <a:r>
              <a:rPr lang="en-US" sz="2400" dirty="0" smtClean="0">
                <a:solidFill>
                  <a:schemeClr val="bg1"/>
                </a:solidFill>
              </a:rPr>
              <a:t> 4% (239)  of African American high school students had a </a:t>
            </a:r>
            <a:r>
              <a:rPr lang="en-US" sz="2400" dirty="0" err="1" smtClean="0">
                <a:solidFill>
                  <a:schemeClr val="bg1"/>
                </a:solidFill>
              </a:rPr>
              <a:t>gpa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</a:p>
          <a:p>
            <a:pPr marL="0" indent="0"/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               of 3.3 or higher during  the fall  semester 2013.   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74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81" y="1143000"/>
            <a:ext cx="4462530" cy="3657600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105400" y="1066800"/>
            <a:ext cx="3200400" cy="3712464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Arial" pitchFamily="34" charset="0"/>
              <a:buChar char="•"/>
            </a:pPr>
            <a:endParaRPr lang="en-US" sz="20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Based on  “Mindset: The Psychology of Success” by Carol </a:t>
            </a:r>
            <a:r>
              <a:rPr lang="en-US" sz="2000" dirty="0" err="1" smtClean="0"/>
              <a:t>Dweck</a:t>
            </a:r>
            <a:endParaRPr lang="en-US" sz="20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Research Based Interventions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Effective with African American Males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Strategies for increasing student motivation, effort and achievement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Growth vs. Fixed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000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Mindset</a:t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1066800" y="55626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THE POTENTIAL OF YOUR BRAIN IS IN YOUR HANDS</a:t>
            </a:r>
            <a:r>
              <a:rPr lang="en-US" sz="2800" b="1" dirty="0" smtClean="0"/>
              <a:t>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23193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609600" y="685800"/>
            <a:ext cx="7520940" cy="4581144"/>
          </a:xfrm>
        </p:spPr>
        <p:txBody>
          <a:bodyPr>
            <a:normAutofit/>
          </a:bodyPr>
          <a:lstStyle/>
          <a:p>
            <a:pPr algn="ctr"/>
            <a:r>
              <a:rPr lang="en-US" sz="7200" i="1" dirty="0" smtClean="0">
                <a:latin typeface="Bradley Hand ITC" panose="03070402050302030203" pitchFamily="66" charset="0"/>
              </a:rPr>
              <a:t>The potential of </a:t>
            </a:r>
          </a:p>
          <a:p>
            <a:pPr algn="ctr"/>
            <a:r>
              <a:rPr lang="en-US" sz="7200" i="1" dirty="0" smtClean="0">
                <a:latin typeface="Bradley Hand ITC" panose="03070402050302030203" pitchFamily="66" charset="0"/>
              </a:rPr>
              <a:t>your brain</a:t>
            </a:r>
          </a:p>
          <a:p>
            <a:pPr algn="ctr"/>
            <a:r>
              <a:rPr lang="en-US" sz="7200" i="1" dirty="0" smtClean="0">
                <a:latin typeface="Bradley Hand ITC" panose="03070402050302030203" pitchFamily="66" charset="0"/>
              </a:rPr>
              <a:t> is in your hands </a:t>
            </a:r>
            <a:endParaRPr lang="en-US" sz="7200" i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47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28600"/>
            <a:ext cx="4724400" cy="548640"/>
          </a:xfrm>
        </p:spPr>
        <p:txBody>
          <a:bodyPr/>
          <a:lstStyle/>
          <a:p>
            <a:pPr algn="ctr"/>
            <a:r>
              <a:rPr lang="en-US" sz="3600" dirty="0" smtClean="0"/>
              <a:t>Student Outcomes: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" y="5638800"/>
            <a:ext cx="777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</a:t>
            </a:r>
          </a:p>
          <a:p>
            <a:r>
              <a:rPr lang="en-US" dirty="0" smtClean="0"/>
              <a:t>2.</a:t>
            </a:r>
          </a:p>
          <a:p>
            <a:r>
              <a:rPr lang="en-US" dirty="0" smtClean="0"/>
              <a:t>3.</a:t>
            </a:r>
            <a:endParaRPr lang="en-US" dirty="0"/>
          </a:p>
        </p:txBody>
      </p:sp>
      <p:sp>
        <p:nvSpPr>
          <p:cNvPr id="2" name="Rounded Rectangle 1"/>
          <p:cNvSpPr/>
          <p:nvPr/>
        </p:nvSpPr>
        <p:spPr>
          <a:xfrm>
            <a:off x="609600" y="1447800"/>
            <a:ext cx="8229600" cy="8382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Become aware of the </a:t>
            </a:r>
            <a:r>
              <a:rPr lang="en-US" b="1" dirty="0" smtClean="0">
                <a:solidFill>
                  <a:schemeClr val="tx2"/>
                </a:solidFill>
              </a:rPr>
              <a:t>malleable nature of intelligence </a:t>
            </a:r>
            <a:endParaRPr lang="en-US" b="1" dirty="0" smtClean="0">
              <a:solidFill>
                <a:schemeClr val="tx2"/>
              </a:solidFill>
            </a:endParaRPr>
          </a:p>
          <a:p>
            <a:pPr algn="ctr"/>
            <a:r>
              <a:rPr lang="en-US" b="1" dirty="0" smtClean="0">
                <a:solidFill>
                  <a:schemeClr val="tx2"/>
                </a:solidFill>
              </a:rPr>
              <a:t>and </a:t>
            </a:r>
            <a:r>
              <a:rPr lang="en-US" b="1" dirty="0" smtClean="0">
                <a:solidFill>
                  <a:schemeClr val="tx2"/>
                </a:solidFill>
              </a:rPr>
              <a:t>the importance of personal effort in growing IQ.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85800" y="2743200"/>
            <a:ext cx="8153400" cy="76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Discuss, </a:t>
            </a:r>
            <a:r>
              <a:rPr lang="en-US" b="1" dirty="0" smtClean="0">
                <a:solidFill>
                  <a:schemeClr val="tx2"/>
                </a:solidFill>
              </a:rPr>
              <a:t>journal and reflect on the four content areas </a:t>
            </a:r>
            <a:r>
              <a:rPr lang="en-US" b="1" dirty="0" smtClean="0">
                <a:solidFill>
                  <a:schemeClr val="tx2"/>
                </a:solidFill>
              </a:rPr>
              <a:t>covered during </a:t>
            </a:r>
            <a:r>
              <a:rPr lang="en-US" b="1" dirty="0" smtClean="0">
                <a:solidFill>
                  <a:schemeClr val="tx2"/>
                </a:solidFill>
              </a:rPr>
              <a:t>the Summit: Relationships; Partnerships; Leadership; and Vision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85800" y="3962400"/>
            <a:ext cx="8229600" cy="76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Experience a better connection </a:t>
            </a:r>
            <a:r>
              <a:rPr lang="en-US" b="1" dirty="0" smtClean="0">
                <a:solidFill>
                  <a:schemeClr val="tx2"/>
                </a:solidFill>
              </a:rPr>
              <a:t>to a greater community </a:t>
            </a:r>
            <a:endParaRPr lang="en-US" b="1" dirty="0" smtClean="0">
              <a:solidFill>
                <a:schemeClr val="tx2"/>
              </a:solidFill>
            </a:endParaRPr>
          </a:p>
          <a:p>
            <a:pPr algn="ctr"/>
            <a:r>
              <a:rPr lang="en-US" b="1" dirty="0" smtClean="0">
                <a:solidFill>
                  <a:schemeClr val="tx2"/>
                </a:solidFill>
              </a:rPr>
              <a:t>designed </a:t>
            </a:r>
            <a:r>
              <a:rPr lang="en-US" b="1" dirty="0" smtClean="0">
                <a:solidFill>
                  <a:schemeClr val="tx2"/>
                </a:solidFill>
              </a:rPr>
              <a:t>to promote </a:t>
            </a:r>
            <a:r>
              <a:rPr lang="en-US" b="1" dirty="0" smtClean="0">
                <a:solidFill>
                  <a:schemeClr val="tx2"/>
                </a:solidFill>
              </a:rPr>
              <a:t>your academic </a:t>
            </a:r>
            <a:r>
              <a:rPr lang="en-US" b="1" dirty="0" smtClean="0">
                <a:solidFill>
                  <a:schemeClr val="tx2"/>
                </a:solidFill>
              </a:rPr>
              <a:t>and social success 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89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</a:t>
            </a:r>
            <a:r>
              <a:rPr lang="en-US" b="1" u="sng" dirty="0" err="1" smtClean="0"/>
              <a:t>Busara</a:t>
            </a:r>
            <a:r>
              <a:rPr lang="en-US" b="1" u="sng" dirty="0" smtClean="0"/>
              <a:t> Summit expectations 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775" y="1143000"/>
            <a:ext cx="7520940" cy="4191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Respect  for speakers </a:t>
            </a:r>
          </a:p>
          <a:p>
            <a:r>
              <a:rPr lang="en-US" sz="2800" dirty="0" smtClean="0"/>
              <a:t>Respect for each other</a:t>
            </a:r>
          </a:p>
          <a:p>
            <a:r>
              <a:rPr lang="en-US" sz="2800" dirty="0"/>
              <a:t>No cell phones</a:t>
            </a:r>
          </a:p>
          <a:p>
            <a:r>
              <a:rPr lang="en-US" sz="2800" dirty="0" smtClean="0"/>
              <a:t>Ask Questions</a:t>
            </a:r>
          </a:p>
          <a:p>
            <a:r>
              <a:rPr lang="en-US" sz="2800" dirty="0" smtClean="0"/>
              <a:t>Healthy Expression  -  Use Journal</a:t>
            </a:r>
          </a:p>
          <a:p>
            <a:r>
              <a:rPr lang="en-US" sz="2800" dirty="0" smtClean="0"/>
              <a:t>Challenge yourself to think beyond this room</a:t>
            </a:r>
          </a:p>
          <a:p>
            <a:r>
              <a:rPr lang="en-US" sz="2800" dirty="0" smtClean="0"/>
              <a:t>Recognize the importance of this day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3170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 rot="19140000">
            <a:off x="-53408" y="1068269"/>
            <a:ext cx="5212080" cy="1089427"/>
          </a:xfrm>
        </p:spPr>
        <p:txBody>
          <a:bodyPr/>
          <a:lstStyle/>
          <a:p>
            <a:r>
              <a:rPr lang="en-US" sz="3600" dirty="0" smtClean="0"/>
              <a:t>Relationships 101</a:t>
            </a:r>
            <a:endParaRPr lang="en-US" sz="36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 rot="19140000">
            <a:off x="1017765" y="2357806"/>
            <a:ext cx="5794760" cy="623314"/>
          </a:xfrm>
        </p:spPr>
        <p:txBody>
          <a:bodyPr>
            <a:noAutofit/>
          </a:bodyPr>
          <a:lstStyle/>
          <a:p>
            <a:pPr marL="0" lvl="2">
              <a:spcBef>
                <a:spcPts val="800"/>
              </a:spcBef>
              <a:buClrTx/>
            </a:pP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Essential Question: </a:t>
            </a:r>
            <a:r>
              <a:rPr lang="en-US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  </a:t>
            </a:r>
            <a:r>
              <a:rPr lang="en-US" sz="2000" u="sng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What </a:t>
            </a:r>
            <a:r>
              <a:rPr lang="en-US" sz="2000" u="sng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are the most important aspects of a healthy relationship?</a:t>
            </a:r>
            <a:endParaRPr lang="en-US" sz="2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endParaRPr lang="en-US" sz="20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 Placeholder 6"/>
          <p:cNvSpPr txBox="1">
            <a:spLocks/>
          </p:cNvSpPr>
          <p:nvPr/>
        </p:nvSpPr>
        <p:spPr>
          <a:xfrm rot="19140000">
            <a:off x="578156" y="1779076"/>
            <a:ext cx="6096545" cy="5574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>
              <a:spcBef>
                <a:spcPts val="800"/>
              </a:spcBef>
              <a:buClrTx/>
            </a:pPr>
            <a:r>
              <a:rPr lang="en-US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Presenters:    </a:t>
            </a:r>
            <a:r>
              <a:rPr lang="en-US" sz="2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Derek and Leslie Wesley</a:t>
            </a:r>
            <a:endParaRPr lang="en-US" sz="2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6146" name="Picture 2" descr="http://www.yfsok.org/sites/default/files/images/Corbis-42-15488411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538" y="3661135"/>
            <a:ext cx="4568825" cy="31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65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152400"/>
            <a:ext cx="7520940" cy="548640"/>
          </a:xfrm>
        </p:spPr>
        <p:txBody>
          <a:bodyPr/>
          <a:lstStyle/>
          <a:p>
            <a:pPr algn="ctr"/>
            <a:r>
              <a:rPr lang="en-US" sz="3600" dirty="0" smtClean="0"/>
              <a:t>The real </a:t>
            </a:r>
            <a:r>
              <a:rPr lang="en-US" sz="3600" dirty="0" smtClean="0">
                <a:solidFill>
                  <a:schemeClr val="tx2"/>
                </a:solidFill>
              </a:rPr>
              <a:t>s</a:t>
            </a:r>
            <a:r>
              <a:rPr lang="en-US" sz="3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w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g</a:t>
            </a:r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170" name="Picture 2" descr="http://blogs.valpo.edu/gjones/files/2010/05/8great-african-american-lead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368" y="762000"/>
            <a:ext cx="5629232" cy="422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8600" y="5230366"/>
            <a:ext cx="739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sz="2000" b="1" dirty="0" smtClean="0">
                <a:solidFill>
                  <a:schemeClr val="bg1"/>
                </a:solidFill>
              </a:rPr>
              <a:t>Presenters</a:t>
            </a:r>
            <a:r>
              <a:rPr lang="en-US" sz="2000" dirty="0">
                <a:solidFill>
                  <a:schemeClr val="bg1"/>
                </a:solidFill>
              </a:rPr>
              <a:t>: </a:t>
            </a:r>
            <a:r>
              <a:rPr lang="en-US" sz="2000" dirty="0" smtClean="0">
                <a:solidFill>
                  <a:schemeClr val="bg1"/>
                </a:solidFill>
              </a:rPr>
              <a:t>   Hon. Andre </a:t>
            </a:r>
            <a:r>
              <a:rPr lang="en-US" sz="2000" dirty="0" err="1">
                <a:solidFill>
                  <a:schemeClr val="bg1"/>
                </a:solidFill>
              </a:rPr>
              <a:t>Gammage</a:t>
            </a:r>
            <a:r>
              <a:rPr lang="en-US" sz="2000" dirty="0">
                <a:solidFill>
                  <a:schemeClr val="bg1"/>
                </a:solidFill>
              </a:rPr>
              <a:t> and Apostle Willie </a:t>
            </a:r>
            <a:r>
              <a:rPr lang="en-US" sz="2000" dirty="0" smtClean="0">
                <a:solidFill>
                  <a:schemeClr val="bg1"/>
                </a:solidFill>
              </a:rPr>
              <a:t>Coates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" y="5867400"/>
            <a:ext cx="670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Essential Question: 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Fearless leaders are  . . . ?</a:t>
            </a:r>
          </a:p>
          <a:p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000" dirty="0" smtClean="0">
                <a:solidFill>
                  <a:schemeClr val="bg1"/>
                </a:solidFill>
              </a:rPr>
              <a:t>                    Fearless leaders do . . . . ?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08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3581400"/>
            <a:ext cx="5486400" cy="2895599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 rot="2572964">
            <a:off x="5364888" y="1635538"/>
            <a:ext cx="3977689" cy="548640"/>
          </a:xfrm>
        </p:spPr>
        <p:txBody>
          <a:bodyPr/>
          <a:lstStyle/>
          <a:p>
            <a:pPr algn="ctr"/>
            <a:r>
              <a:rPr lang="en-US" sz="4800" dirty="0" smtClean="0"/>
              <a:t>possibilities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81000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sz="2000" b="1" dirty="0" smtClean="0"/>
              <a:t>Presenter</a:t>
            </a:r>
            <a:r>
              <a:rPr lang="en-US" sz="2000" dirty="0" smtClean="0"/>
              <a:t>: </a:t>
            </a:r>
          </a:p>
          <a:p>
            <a:pPr marL="0" lvl="2"/>
            <a:r>
              <a:rPr lang="en-US" sz="2000" dirty="0" smtClean="0"/>
              <a:t>Theo Williams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6200" y="5181600"/>
            <a:ext cx="3505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sz="2000" b="1" dirty="0" smtClean="0">
                <a:solidFill>
                  <a:schemeClr val="bg1"/>
                </a:solidFill>
              </a:rPr>
              <a:t>Essential Question: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</a:p>
          <a:p>
            <a:pPr marL="0" lvl="2"/>
            <a:r>
              <a:rPr lang="en-US" sz="2000" dirty="0">
                <a:solidFill>
                  <a:schemeClr val="bg1"/>
                </a:solidFill>
              </a:rPr>
              <a:t>Compare and </a:t>
            </a:r>
            <a:r>
              <a:rPr lang="en-US" sz="2000" dirty="0" smtClean="0">
                <a:solidFill>
                  <a:schemeClr val="bg1"/>
                </a:solidFill>
              </a:rPr>
              <a:t>contrast: </a:t>
            </a:r>
          </a:p>
          <a:p>
            <a:pPr marL="0" lvl="2"/>
            <a:r>
              <a:rPr lang="en-US" sz="2000" dirty="0" smtClean="0">
                <a:solidFill>
                  <a:schemeClr val="bg1"/>
                </a:solidFill>
              </a:rPr>
              <a:t>Who </a:t>
            </a:r>
            <a:r>
              <a:rPr lang="en-US" sz="2000" dirty="0">
                <a:solidFill>
                  <a:schemeClr val="bg1"/>
                </a:solidFill>
              </a:rPr>
              <a:t>I </a:t>
            </a:r>
            <a:r>
              <a:rPr lang="en-US" sz="2000" dirty="0" smtClean="0">
                <a:solidFill>
                  <a:schemeClr val="bg1"/>
                </a:solidFill>
              </a:rPr>
              <a:t>am. </a:t>
            </a:r>
          </a:p>
          <a:p>
            <a:pPr marL="0" lvl="2"/>
            <a:r>
              <a:rPr lang="en-US" sz="2000" dirty="0" smtClean="0">
                <a:solidFill>
                  <a:schemeClr val="bg1"/>
                </a:solidFill>
              </a:rPr>
              <a:t>Who </a:t>
            </a:r>
            <a:r>
              <a:rPr lang="en-US" sz="2000" dirty="0">
                <a:solidFill>
                  <a:schemeClr val="bg1"/>
                </a:solidFill>
              </a:rPr>
              <a:t>the media says I am.</a:t>
            </a:r>
          </a:p>
          <a:p>
            <a:pPr marL="0" lvl="2"/>
            <a:endParaRPr lang="en-US" sz="2000" dirty="0"/>
          </a:p>
        </p:txBody>
      </p:sp>
      <p:pic>
        <p:nvPicPr>
          <p:cNvPr id="9" name="Content Placeholder 8" descr="http://t2.gstatic.com/images?q=tbn:ANd9GcTQZwOewEv8XLj9qpw1mC4nj_7LuHj9UOdYbjcVrIeMkO81qivLLok_CnBl">
            <a:hlinkClick r:id="rId4"/>
          </p:cNvPr>
          <p:cNvPicPr>
            <a:picLocks noGrp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4495800" cy="274320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762000" y="1455107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Media Image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733800" y="1420677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Self Image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228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 rot="19140000">
            <a:off x="-235933" y="702713"/>
            <a:ext cx="5486400" cy="867444"/>
          </a:xfrm>
        </p:spPr>
        <p:txBody>
          <a:bodyPr/>
          <a:lstStyle/>
          <a:p>
            <a:r>
              <a:rPr lang="en-US" sz="4800" dirty="0" smtClean="0">
                <a:solidFill>
                  <a:schemeClr val="tx2"/>
                </a:solidFill>
              </a:rPr>
              <a:t>My Boys</a:t>
            </a:r>
            <a:endParaRPr lang="en-US" sz="4800" dirty="0">
              <a:solidFill>
                <a:schemeClr val="tx2"/>
              </a:solidFill>
            </a:endParaRPr>
          </a:p>
        </p:txBody>
      </p:sp>
      <p:sp>
        <p:nvSpPr>
          <p:cNvPr id="8" name="Text Placeholder 6"/>
          <p:cNvSpPr>
            <a:spLocks noGrp="1"/>
          </p:cNvSpPr>
          <p:nvPr>
            <p:ph type="body" sz="half" idx="2"/>
          </p:nvPr>
        </p:nvSpPr>
        <p:spPr>
          <a:xfrm>
            <a:off x="4267200" y="1981200"/>
            <a:ext cx="6096545" cy="740664"/>
          </a:xfrm>
        </p:spPr>
        <p:txBody>
          <a:bodyPr>
            <a:noAutofit/>
          </a:bodyPr>
          <a:lstStyle/>
          <a:p>
            <a:pPr marL="0" lvl="2">
              <a:spcBef>
                <a:spcPts val="800"/>
              </a:spcBef>
              <a:buClrTx/>
            </a:pPr>
            <a:r>
              <a:rPr lang="en-US" sz="2000" b="1" dirty="0">
                <a:solidFill>
                  <a:schemeClr val="tx2"/>
                </a:solidFill>
              </a:rPr>
              <a:t>Essential Question: </a:t>
            </a:r>
            <a:r>
              <a:rPr lang="en-US" sz="2000" u="sng" dirty="0">
                <a:solidFill>
                  <a:schemeClr val="accent2">
                    <a:lumMod val="75000"/>
                  </a:schemeClr>
                </a:solidFill>
              </a:rPr>
              <a:t>How do partnerships influence/change people’s lives? Society?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sz="200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half" idx="2"/>
          </p:nvPr>
        </p:nvSpPr>
        <p:spPr>
          <a:xfrm rot="19140000">
            <a:off x="1109260" y="2231698"/>
            <a:ext cx="2327081" cy="1696383"/>
          </a:xfrm>
          <a:noFill/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Presenters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b="0" dirty="0" err="1" smtClean="0">
                <a:solidFill>
                  <a:schemeClr val="accent2">
                    <a:lumMod val="75000"/>
                  </a:schemeClr>
                </a:solidFill>
              </a:rPr>
              <a:t>Jeermal</a:t>
            </a:r>
            <a:r>
              <a:rPr lang="en-US" sz="2000" b="0" dirty="0" smtClean="0">
                <a:solidFill>
                  <a:schemeClr val="accent2">
                    <a:lumMod val="75000"/>
                  </a:schemeClr>
                </a:solidFill>
              </a:rPr>
              <a:t> Sylvester</a:t>
            </a:r>
          </a:p>
          <a:p>
            <a:r>
              <a:rPr lang="en-US" sz="2000" b="0" dirty="0" smtClean="0">
                <a:solidFill>
                  <a:schemeClr val="accent2">
                    <a:lumMod val="75000"/>
                  </a:schemeClr>
                </a:solidFill>
              </a:rPr>
              <a:t>Jason Jordan</a:t>
            </a:r>
          </a:p>
          <a:p>
            <a:r>
              <a:rPr lang="en-US" sz="2000" b="0" dirty="0" smtClean="0">
                <a:solidFill>
                  <a:schemeClr val="accent2">
                    <a:lumMod val="75000"/>
                  </a:schemeClr>
                </a:solidFill>
              </a:rPr>
              <a:t>Maurice </a:t>
            </a:r>
            <a:r>
              <a:rPr lang="en-US" sz="2000" b="0" dirty="0">
                <a:solidFill>
                  <a:schemeClr val="accent2">
                    <a:lumMod val="75000"/>
                  </a:schemeClr>
                </a:solidFill>
              </a:rPr>
              <a:t>Scott</a:t>
            </a:r>
          </a:p>
        </p:txBody>
      </p:sp>
      <p:pic>
        <p:nvPicPr>
          <p:cNvPr id="5124" name="Picture 4" descr="http://cbsdallas.files.wordpress.com/2014/05/fist-bump.jpg?w=6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20040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28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 smtClean="0"/>
          </a:p>
        </p:txBody>
      </p:sp>
      <p:pic>
        <p:nvPicPr>
          <p:cNvPr id="1026" name="Picture 2" descr="https://encrypted-tbn0.gstatic.com/images?q=tbn:ANd9GcRmMfWJieLmXieIbUD9oQRpnxaxrBLmG05vogZBNm6ygTnRwJvP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0"/>
            <a:ext cx="4615769" cy="3048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encrypted-tbn0.gstatic.com/images?q=tbn:ANd9GcTczz540p0tGJgC0pHaumstm3_rRj5DNce1y0HeIXzLijy7TxF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56" y="-1"/>
            <a:ext cx="4509656" cy="2899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encrypted-tbn0.gstatic.com/images?q=tbn:ANd9GcQXCs4In1EUa-v7G_fksU_WagxH0n71zyBOycdKChYV0Q5lle1jj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122780"/>
            <a:ext cx="4768169" cy="273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2" descr="data:image/jpeg;base64,/9j/4AAQSkZJRgABAQAAAQABAAD/2wCEAAkGBxQSEhUUEhQWFRUXFxoWFxgXFxgaFxwXGBUYFxcXFxcYHSggGBwlHRYVITEhJSkrLi4uFx8zODMsNygtLisBCgoKDg0OGxAQGywlICYsLDQsLCwsLCwsLCwsLCwsLCwsLCwsLCwsLCwsLCwsLSwsLCwsLCwsLCwsLCwsLCwsLP/AABEIAKgBLAMBIgACEQEDEQH/xAAcAAABBQEBAQAAAAAAAAAAAAAGAgMEBQcAAQj/xABHEAACAQIDBAYFCAcGBwEAAAABAgMAEQQSIQUxQVEGEyJhcYEHMpGhsRQjM0JScsHRJGKCkrLC8BU0Q6Lh8RZTY3ODk9JU/8QAGgEAAgMBAQAAAAAAAAAAAAAAAQMAAgQFBv/EADERAAICAQQAAwYFBAMAAAAAAAABAgMRBBIhMRMyQQUiM1GBkWFxwdHwFEKhsQZS4f/aAAwDAQACEQMRAD8AGlFSEWmkFS410rgndYnJS1WlgU4q1ADOWvQtOlaUq1CDBSuVakZaSFqEJfR5f0mP9r+BqnYlPnG8aj9H1/SY/wBr+BqnYpfnG8a01+Uw6jz/AEKPGJ2j/XCmHWpuOXtn+uFR3FZ2a4eVDAWvSulOAUorpQLjAWvculOAUrLpQIMqlKyaU4q0rLpUIMKlKK6U4q0vLpUwEYVK9ddKdVa9cae2gEv+iqfMP94/wrQ9i4/nG8T8aJ+iq/MP94/wrVBi1+cbxNOs+HEzVfFmQXSuVNKkMteBazmsYVNa5kp8LXpWiAYCUkR1JC15loEGXj0ud1W2xNjRzDM7Pl49WNR94kaVWYuHN9YBVGZuPcNBrwNRMFMVJaOW7HcRdTbwaxtWyiqON0lkz3Tl0ngLNodF4AufDzm/2JLX/eAFvZQ5LCQSCLEGxHI0uTbboQJytjxy9q+nFd+8e2pu0LMQwNyRrrfdu1HdaramqCW6KwL09km8SGtmJ2j938RTGOT5x/vGpuzB2j4fiKYxy/Ov941l/tGr4r/IilKQyVJK0hhVByKxKlxjSoq1MjGgq4GKFOqKSKcWoASRSlFdSlogPLUlRThFeKKhCbsAfpMfn/A1TsUPnG8ah7B/vMfif4Wqfi/pGrTX5PqYtR5/oU2OHbPl8KjuKlbQ9f2VGYVnl2a6/KhFq9Ir21ekVUsIpRGle2riKhDxRSyNK5RXpqBEKKWRXoFKNQg2or1hpSxXjCgEI+ig+Yk++f4RVFjB843iav8Aop9BJ9/+UVR4wfON4mnWfDiZ6viyIrCuC0txXoXSs5qGwK4ilqNa5xRwDIgLXAU5akrvoBI2Ow65lcsdQUZSBltcW7z9Y+dV+1Y8OgTIM1h2e0SLHUAggbtR51Z7VwXXRMMoZh2lB3ab93d8KD8dOd5sRuBAK6Ddv3HurpaZuUezJcoxecF8ZBNAVy2ta1gL2J4AWqwwswVFiYi9yV0sTYAMTyuSDQpgNqWcWuTuAGup4Aca82hthTJY6hLrprdge15Aiw+7fjTnTuyn0Jd21JoPtnrZz4fiKjY0fOP940xsPagsC4Oq8uHDXjUnEsC7Eagkkf0awW1SrWGOqsU5tr5DRFNlafNN2rOaQT2XtrMQs2UX3ONBfkw4eNESrasujzhsrAgsAQGBFwdxAPA1oUO1UjREJMjqMrMu423EE79LV0dRpuU60YaNRw1Yyzpxd1QYdqRNpfKd2v51OWsk4ShxJGqM4y8rPTXq14a9TjVCx6aSlemvFokJ+wv7zF4n+FqsMZ9Iarthf3mLxP8AC1WWM+kNaavJ9TFqPP8AQp9o+v5D4VFape0EOfyFR2jNqzvs1V+VDdemutXtqBc6upjF7QiiNpHAbflFyfO27zrsNj45PUYkjU9k6Dv0sKt4c2s4K+JHOMkgClNSaUaWWOFemkilGoQ4V626vBXr1AoJein0En3/AOUVR436R/E1d9FPoJfv/wAoqkxv0jeNNs8kTPV8WQw9eiualKKTg05EAVzU4Fr1lo4BkZrl305ao+OxIhieQ/VUnxPAeZsPOgk28IOcLLKDpRtwo3VRnRRdyOLcF8vie6oGCw6zkpK56xom6oX9aUFCse46lS9hxNqo8xZrnUkgn+K586IegETT7ThDWJWOV1UCwv1bBd+7Vgb91duutVwwjjzsc5ZY6dkfIcKcQ5/SJLx4ePQshI7c0lvVZVvlHAkE62oTgjVLBjYfWPIDfbmak9OdoSTY6YG69U7RKt9F6s5TYjmQTfvqqmkY2DG5uB32Fib8+FXinjkpJ5YTw9JDoEGUDmdbd/fV/s/bKEhWY67r/nWaxy6+JJ8qttl4osrX1107qk4qSwyRk4vKNPemGNRdi43rIxfeB8NKlGuJbXsk4nXqnvjkCukFkCTOzSStZSzEnmxtfvqqh2ivL8/9f9KvNqYJpsKdO2hzqOOgN1PfYnzFI2dseFsPFIqkNlu0gJ9ck9llJI8CABYcTXTquShyZL6HO17S66N4GKRBM8ZlIb1GOVAosczHiOGulX2NEea8JQowBshBCncV004VRpEXiCK2QC3AG5G696s48NHk6qORVxN2vc6Zd+d+CAa2PEA79KRY/EHxhsXCFMK9SrHYvRmBY8jYmR5SSSUsEU2vlWNwWIFxckgc7VVY6+FcJOQVY2jkW2R7cjuDc1JB7ra0rwW+IPIfFx5lgdakpXiyq242PI6GvUGtLlFx4ki8ZKSyidsL+8xeJ/hNTtuYxYOslf1UF/Ek2VRfiSQPOoOwv7zF4n+Fqiek5T8kmI+qyN7JFH41ooWVh/Mx6l+99AX2jt1JWzSF2uPVUgIp8CO1w7++q2KUA3jcry1Ia3l50LPOx41PgwcvZJDKCLqSLAjgRzH+ldLEYrBk5ZoOwpZpQQVzhVLFgRcAc/tfGp8smVGe18qs3sF/wod6P4x4RlJNmOuX1rnd4miRSNxGhBBHceFczUKKkmjpU7tuGZX17OxJN3Ykk8ydSf65UV9GdrHCkkEMHFnzWCm19Bfhr/WlDe3dkSYWW1iYybo3Nb6DvYbiPDnS8FkYkuVykWswJbhuPC1vea6O5OOV0YFFqWGaimFcw9aUKWYqylSNxsHW+9TvFuBFNGqDo/0lkLLDIytHkstxmKhiVLXBBCi4OTW9qtU2hGXeME54yQ4sdLG1/Dd7a599DzmKOjRJy4JVdSQaUaxDTqU27ypFKY6VCBL0V+gl+/8AyiqTG/SN41c9FfoJfvfyiqbHfSt406zyREVfFkNGlCmzXoNJNLHAa9JpoNXFqOSo5Q109xOWFIxvd7n7qC/8RT2URKaAem+MD4oID9GoX9pjmPuKjyrRpY7rF+AnUy21sr1Ww8Tb8/cKN/RBs55MZLiFIXqY8oJF9ZCOH3Eb94UEzsM1uCj41tHo52UMNgYyRZ5h10m8EhwTGp8EyDzNdSXRyzF+kMf6fi+/FTewStVNOfnAOX5Xon6aRZNpYv8A7rMfFwHPvY0Js3bJ8fhVkAaTj4Va7MNhbnaqlas8Me17KhA06Jzdor/X9bqvnexoQ2Ax+UxKCAZGWMXOl3YKL24XIrXR6MXOr4xQeSwkgeZkF/YKwaiiU55ijbRfGEcMHds7PUoZ4ibqQJFOpHIk8fvcRv1GoVCEU2Iyi5MfAHUmwPG1aF6PiMZKoNwVTNMBaxXVcvgWsR3E1peLhgaPqZIo2isB1ZVSttwspFhwpWjomlKM+MPBr9oWwhYtjzlZ+5gGHxanS/H38jTuJxDswCq0gA1C6NkUF2C6amwJseVajtzoDgZe1DGuGm1ysgshNtzxg5W9x7+ecbfwuJwLxtIvVODZX3oWBujKw0YXFiNDZ9QK1KrbNJ9GX+pcoPHYifasKMI3aRTOAQ2UWAdy6o/FWPYJAGlrbrGrXC7SidDGG6yJj1cyEeqw0LAHc3EGhfpFtyCVLHDgZhlzg2eJr5sg0IsLsAbarbiDaX0ckV3kZb3lS7EkEF4yAGFhvZWJPhVrKIxjmPoCvVTnLbPGGRpMDMjOIiHRGIMZOVgyk6xHgDobbteO6rXYu2Yp+wGZZl0aOQZX8jub40x0gQxPFMpyrMMjE7hLGAAD95Mv7rVV7RxAlSzL84CMjAfOq/DLl1e+62t9O6muMbq+TPulTN4DPYis2LiWNSzXOg5BTcnkNd5og6QdD8TOkqZUsy8XAFwQbePjppvFWXQLo9Jg8OrTnNi5FHWH7A3iMeGlzxPcBRC0pXVnufYPdqaVVp9qww23b3k+YsVsMwYgpiUaN11KMNe4jgVPMaG1XLvmu+e+YgFTvUi5v3jX3Vuu0NiQYu3ytEnC+rmjUZb78rHtDdwNAe3/AEUv1ufZ7IIyLmKV2urD7D2a4PJrW58mWQbLVWqPAJbLRBIC6khStsp1uWC8xfQnQ8quX7v68aq4MNJHKVnRopE0KMLG/MW0Yd4uDwqyO6ubd3g3weeSNtfCpNDlfgQynk3DS4vfUW76BcVsZiS1mX7qhh6tx2c2YaW9tGuMm7QTllPncfC49tQlhBsSLjKh5/UA4AkeIHDfTqJSjE1rRwtinLsBsPCA4zOygEahbfE/nRd0djeV5HwpHWsPVdgWcKdQQbMTu5XHIgipUmFuQQUuBe5Oth9YEkhlHeSO8UrBYGSFs0XVA+OouCBkO8ZgTbiOF60OzImOglXLMGSdhbYeYtHMmSZDYgcRzsd1tPdVuaH9oYl/lMU8iZXYiORgRlct2Vc20zAhbmwzWuLWNXue4v7bgjXwNY9RBZ3IY4S2Zl2u/wBxYNc+7ypN69fd5VlFBL0V+gk+9/KKpsd9K/jVv0V+hl+9/KKp9ofSt402zyREVfFkME16TSCa6kmkUDXhNeA17wudAOJqAGsfihFG0jGwA08ToB7azbF9vEhyc1xnJ8L299qt+ke3RKAo0QajmTuufL41R4cqVZl4nL+J/CutpafDjl9s5eot3ywukWnRzZnyvFQwHdLIA3/bXtyeeRW87V9DSWvYaAanlYeqKy70NbMBebEn/DUQp95+3If3Qg/aNaeddOZuTWhmcwf0jLbaWMPMofbDGfxoIvqfOjf0lyh9o4phuJjA/ZgRf5TQPxNFBPFOtT8O/b0quqfhhu79/wCVQBZyTkFWU2YG4P6w1HvFfTsO1kkjjkzWEkaSDwdQw+Pur5cLd3fevoboFGJ9m4RtDliMf/rkdLf5ai7IwZ9EEpjgxEqLmVHRD93IGIsNVsTv3HTxo/Vr2Nxc2OnHiSO6+7uoB6N7MXAdfhXc9dmEue4VbFADka9wPV8iO8US9FsYpzRGTOwOZTv7J4ZtxseI50/VWxttlOPWQOuUMKXy/wB8hFMmYeQzD4N4ioOIgjxKNh8TGsiEao242OhXkeII1F6l4naUOGUNiJo4QWshkcKCbXKi+/nTOJeKQh8O8crD1ljaNjY6ht5t/rWcJlXSL0STKztgZlmQKCIZWtNbit7ZW4WJtQt0NR4sYYJlaN0z5kYWIPVNoQdeA9tbP0z6QPgEinyN85eMLe6rLYlS9tDoG8ctuNA5xyz5XkszpfK7AFxcagMdbG5pVtiisfMfRW5PPyIu34xJhJ4+IAlT70XaNu8pnX9qrT0N9FhIf7QnXRezhw3Fho0x529Ve+54A1XbDwxxmMSFNBq0p+zGLZj53CjvYVr4yRoscahERQqqNAFUWAHdaq6bO0tqsbuB6fEC9RpJBwA8zaok2II3FV8rn31WbUxqx2MjDW17nULexYjlWltLlmdJvotJcaq+tMo7kW59pqKMfIe0iOYxxte/ebcKF9n7ZE+L+ThEEbGyS7mJ5am1rAm1XmK2cIe007oBxuRQTT6KVyU4qS6Y9tnA4bHrZ/mp1W0chBFuIVrdllvwPM2tWaYzGrhlyTLIJwTmQqVUAEgWZh85e18y9mxFieBbL0oRGsjTTW3lnZR5cT52oQ230cxGMd5xiDLKbnq5Ljs3uEja9gBrYaeNJnGqT941Q8VL3Sm/ti8hYrx3A8Lj/wCak4Q9aF6sAsABYg3O8XDDtC2mt6F3mKOyMpVlNmU6EHvBq02BIxkTI4VwwIN7d/Dwq8qYJGirX3xeM5RcoQQDlJG8jzsCCu+53sPMVIWOBPrKNL79ADvNvs924H7NTekGxJXb5VAVViqtPEPVI1LTQ+IJJA11O/dWZxYxXctITqfqjXUZSfEaHvpKrOi/aEUlxz+IfNNFOhUHMpFuPP23uL37uOl5GCZ7ZWbO4A8WXcJLbjyNu47iKoejex5cTrh8xW5BbKyJfcbMdL3CtYa3Fjap88BiYpLN1cg7QDBkIIJGdQwsy77W0IJ32pco5WB8bY2rnH3XJcXpxjpUPBbTjkyq7IJdQcrAgsPs2JuCNdbHXzqXEVcZlbMvHLqbeFZZ0yRhm1FhF0WPzMv3v5RVPtJvnX8at+j20cEqtGZpAWNzmQaaW+qT8KGZek2Ad2LDE7z6uW3Lih+NNennKKS9DJC6EbHJjuavDIKcj2ls1xpiJYz/ANWO4/y5Kt9n4bAS7rTd8MzB/wD1SEexWJ7qr/R2DXqq/QpUcXoX6U7ZKs8RFlAABDaXIubgeNvKtC25BgI4n+TZjLlJUuZQFPIqxuW7rePKsS2xK5kKvfPfW4vqfjTtNRtnltCdRc5Rwk0RcXNcCxvVjGgWNAdNMx89aKdm+jOWLCnG460cYQyCEtllIAuMwI0vp2R2vChDHszlUUEsxsALk+AHefhW7cm8GLHGTV/QtiL4OfmcST7Yk/Kj6fRTc2JFqoOh3RqLDYZLRujsFZs8lrOBlYWyjRuRBG7jars4Zjpkt35Wc+Vjb2iqORDE/SbGq4xgnFEPnYg/CgRt5o49JjN/aEytvTIu61h1SNawA+0eFA77zV10ATUmF7AeNRqmWyAXsb/iBURCVikvu419EegqctssKR9HM6+3LJ/PXz/g4GdM7XRPtc+5aNOj+0o4YFQvIp9awaw11HutVZSwXhDc8EjZO03xWECSt+l4Vc0Un1pIF3qftNHe/epYcaJOju0SwjnA7SnK6i57Q9YHgoOhF9TceeY43GPFiomhBvFZtN2psQe6wt51dx7bbB4jrIMpicAlXF0MberccChJF+VudUq3bI2Pp/xHS1tMI2Tpj/b1+q+/6jnSVZnxfW4p2kDHTMdEF/UUDQL3Dz1N6N9nY7CMydRiRFMtj1eIQZDpbelioOvE76am/S1VThkzuL9h2IC3sCTwJ4b/AMgnbWx5kkSLqjIVuA6AsSv1gdOGm7S4qzr97ODDCxpYRq+2YosZhnwWIHUSSWaFs2aJpF1VopPEaqbGxNZBhZYrFeuIkW4ZMwU5hoVCyLrax40R7JafCo0WKZXiYaQv2teDBgewRwINwRwpeA2Dg8TjIFxCWYt1iSAgdcF7RhmW1me+l9CwIPdTbtJdCEbJLh/l/klc4Szt7Xp+37Bn6O9h/JMMZXv1uIs5zABljt82htu3lj3t3VezSUrGYjU1U4rFW3mglhCW8vIra20xBC8nFRpZQ2p0Um5ta5F9KyraUrzs0jG7E3JPZF+K2GgtpRZt7aLNG8cQLM4ydoWUX0LNqdALmgtNjOWYYjEJHh0axaMgyPpuVfq95O486Tcunk06aWMrHIvG4/rI8EsIQTQyHcbZrsrBiO6zXPI0Qba2mZO0zHKL5VLE/GqTaW3cDh48mFgUN9s9pz3tI2vkNKGZdrvMxKroBrfco3anhQipSReThHgvYtsZWtbTnVzgts3I+NBkxkiWzxsS+uYAlSOFiKRgcbryoTqLQtS4NG2z0fg2mty3VYkCyyj63JZB9Yd+8e6s1xezJ8HiUinBhcG6uDcHXsujcRejLZG0CLa0T/K4MUgjxUayqN17gg2tdWBBU94NKha4+7LotOhP3olRsjHzKjNJGeszF8we6OCLNlT6l95A41LwXR7ZimPEoOrlB6zsOw7VzcEOWFt+4DutXsWwnedI8LKSA6h0ksHEZ3vG47Mll1ykKdONXWI6L4ZQfk/6XK0nVrmaSONTxLNHoUWzEsAddKuk2uBVtkU+h3EbViWxu2uoNmI3X3kWoM6ZbQh+bcPEkoOpkhWW68gSCVI13c6K8VsLaaYdVVkkKhSUUopvbVEOmdQb+sRe+7TWB/wjkwpmWCVpXIE+HeMM1sxF0IGYgEgjfpflRUXF5TKxti2tyM+dVkkSz4Z1VlbKvzfq2PZ7TP3Wt4bhasmaWORpMKrpHc2F24byMw3E3sDc9k1c48JFIVaLKBayleqe1t5ZwALXIsNT4aVGxm1zIMkUYEfEr2esNwdzKez37ybHdpRhlvBu1HhKvc3+WO39w02VtuMxK7FJFawYSKGXMRoDpdTvsf8AahrZ2A+dlVQLE5149km4F+O8VAw2OKZsoKEqVcMAwKMMpsbakEjWwI3juvdhkWhI4q8ZuST2SSLk79LU6Ne05U5qQziNnEA3UGpsXQb9DGO6+NQO0Y9QwAky2zA2vputxqyiwnWSJHr2jrbfbebd9gaMsDsdZEaOaKRVkQRkNmKqo1GQEWXVRzIN/ISeCsezHtu4p4GaNSJHJGZ1IZEU7gGGl9dT4ctbmDBvGCkeDGJu2ZZxJ1c+YEEKjKrXymxVgADobXqENnBS3G5CnS17E6k8eHso2xOBdWUhQuX6O1jl7QKgG+uv41TG0Xq9Z4eMLP6A9036SStgepmySiR1K4gACTKhzPHKLeuCFFxa4vccw7o2s2HnXF/RupBiBAOm45lYcvPW/fRH0whkbHK0gGVY1lawGUs11GgPrWRT+yL0ObVxZAzcN9vOm1xSRFb4iUkuwk2h6WtpZiqjDqdwKxG5JPDO7VXbV6RY6Rfn8bM5A9WNuqX92LKPbUXY+yAqddMGzN6qkWIXgWO8X8q9ngzssYIXMfW3ADezG2pAAJ38KZtXZMg1ipiwLMSSTqWYsd1tSdTuqsk31pmzNuYGFckOBaULp1jt2mPFjYi3hU8dLsNubAad0jf/AFSnkclD1b+3/pkVqnyTZX0CtYC1xfhWlTbW2VKPnMJIneCGPkXVrVDk2DsnEaQzvA/ASCwv3stwB4IPKhyHbH0f3/jAFpmeQEsb6aXuPLkO6i+TY8T26x3QhVHZIsRlBB1G/W3lTGM6FYnDsMoEyNqjIy9q3Be0Vc8cqsW5gVsn/BSBIlfBYSdkiRDJJLMjsVWxJVIWF7340uyaXqXr9x5kjH9gwiRnM8EgDEWlUhSBaxsG9YeRqx2rsbOAiPcAaM4sbMNVsN9uzrpup3AY9d9mHeGNvfScTtNALgEm+4nXv3CvYQ/49RF4ab/n4GKz2pfN8v1z9WE2ydsNBGqH5xrAMw7GawAANrm2h0vbXdScVtl3WxL6gDU3AsGHdzB8jQou3wdMuQ87ZvjTT4+c+q6EeC/jW6Hs6uvqODL4s2+y1xwu4a+bTXx1J08SaTtCAmLQ2IIdSN6sNVYeB+NVP/EUsYOZUY+FveKn4Lbccq5hoDv42PIihqKY3VuhloynCSmjSujW2fl2FSXTrR2JV3WkXee4HRvOou0iQbZZGb7IRlHtI3UHdDMUIsTKkamZJ0zKiPltIh1DX3DKWPkKLcXiMYRlJ+Tpy6wXt4ls3srx1lUqpOE1yjoSafvR6ZW4iFhrOcg4RjQn9n8TVB0j2SuLQmJAkiC6ZbAv+q5NrnvNXC4Asxy3fmTr53qbh9nMDuIpeAJ4MPxqsjFJAVZTYg77ij7Z+GzbMCYUC6v1mJX/ABJY8pGnPIGJC9wOpqm9Kuy2hxgYiwlQOPEdlh7gf2qg9DMbMJQkV+bH7K3F28ddO80HldF4tPsL+jsE8+HdEjZzAxQsB2MoFwS57IsO/cBTiejjFYiJpyYoAFzDrHKsV1sxUKeybaEnWtBk23h55YILAQqvWCAWAZgVCBx9kXzW43q12BIs0OfEql5maTIwGvatGDf1rKq/0KCbkU3YMMg2TjENsgPg6295FEux9gTGxllSMclPWN7F099F22YEaaUp6sYUyMN2dybBVG8aHdyqlO0cOL3kvl3jLJfyYLcedLnBeo2N0kFfR3ZiQOJFBJtbrG1a3cBoPZelbRkkwJE0LZ8O57cRIzp2izdVf1ltnOXhZRu3By9L5MOc2HR3UbxIwy9wBF9e42pUeIxWNkEksLR30zFSFVd9kQ62+J3kjSlTa24guRcm28s07G45o4mlVevULmCrox5b9B3ncBrQZs0SYzFNJnki3GTeAqbgiHvGYL3MznUiizZmMVUVAGsoyhmuW8WvvvUiPKoyqALkm3MnUnvq9lTm1nr5FSRKyzAq6qw5MAy+YNUE/QrZmIJvh4g41vETGw7RW9kI4qwvbgascV2V7HZkc5EPIkElz3KoZv2aAOieLbE7QxGLjJ+Txomz8MDvchg5dj9bKokkJ/Xqs4Z5i8Msn8yx2j6HsO9+pxM0Z1sGCSKCfJW99VmD9F2Lw4ATERSgSZwSGRtwBFrMOHPjWmuSDdNRy4jw516uIuLg1nnfbW8SGKtS6M+wuwsZFKrGIpYGzdl11BFuyTvvbUVO2bs2WKMXOilGJzuOyli65SONjv5+dGYnJNKEoIJYaAa33f61aN7nyxdmli3lvkw8yDS2puNBvOu4Vp0uzdMzWDAg2vqABrcc71Jx2ysFJq8EN+agIfG6WN6mM8Y3AE99yTTY3KzoXfRnGTIunrrHiiocMBGmtrWNjoRffuP7VDuxNmXPyibVAxMSH626zt+qDew4kct+jdN+g7YvFfKDiFjUqilGiIU5R/zAd53btwoa2v0ZxYB6swSjgEmUGw3ACTKN1aoWQ6yBVuKSRS7Vx5uWa+ut7H47qHsJtDrcQqjcQ4/ejcD4122+j+NBu+Elt9pULjzdLj31RYSQxyIx0KuCb9xF71aUs9BUcB1saABDzvU0xg8BTWy3XO44b/bVm8SndpVCxWS4deVQ5sCp4VayxkUw60CEbZ2Plw1wpzxN68b6ow8OfIjUcK0bYfTqdYVCwnEr9VmlVZFH/Lkzeuy69vipW+t6zuRKdw0BK6MR/X+1VcU+y8ZYLbEeiHGMQTi4m/ZcD3U5L6KMYAMpw9/tCSS37mT8aPdndOsJJbt5O5h+IoiwuOjlHYdW8CDTK/bWvqzmb5+aTLPT1SxhGOp6KcYdGxMK+Csfyp+P0QyfXxqjwi/Nq2VYzSWjHGlT9s6yfdj/AMFlRUvQyYeh5Do2LlP3UT86lYD0PQR3IxE+otuS3mCutad8kXwp35MRu1rN/X6ndv3vKDsqxjBkDeiaVJFeLFKwBJsyFW1GnaUkcuVEMOHnjULPgVnYadarjUcCVHHyo96g2I1F+Itce2q6bZU/1MRfuZbH2r+VWjrrbJ7rHl/iCSjjCIGHXsEmNYQBdt2VR3sbCg/bnpSwOGusN8TIPsaR3++d48L0aTbJnIs7owO8MwKnxDLVViOg2Bl/vGHwmu9kbqn8bx2vWjxsCdpg3SzpVNtB80+VVX1FUaC9uNQ+jG1fkuIDn1SCj/dPHyIB8q2La3oi2YxJixbQ9xdJF9+vvoF6WejU4SB548XFiES11ClXsTa9rkG1xxqRtUvn9iYwWG1n7UeMw5DmP1wD60e8kHu193KiNttFcIki2k6plCkk6RuM8bKQCfVKjxBrO/Rs6tiepkJySWG/cSwF/Yx9lES4CXZ7uhBmw9wLEZimVjoycRqdR7qtyugBbPtGNsPJ1TEic5iSCLW7N7HlrUGWFCoZoxKp1B0v7+NVu1NpRZUMVsmgcIAMuuh3+rrwFeYPHRanrQq7hc8eZBqufRhRYYHaeHhl+aLpLw62MG33ZJeyPI1a4np1iIvWxOEH35Ib+yMsaHNjY8Yl2RFJZdx3XHA2b4HXWovSRHVgsuFUQqAZZEQ5yC1syKRa66EjiDyoddBCjAdPMRiHKR4iKQgXYQ4ctYczK5RVpzojt53kkWR2bP8AORsxvZltccl7JXsjS6tVX0W6RRxRhYynVMWAATIxym2bdrprYm4qLtCSPD4yPFQOrQSkmRUIsCVKObcCMwfyag85TyDAXekHbL/JGfDBjI0JQAEDIZpUhc8y+9R4k86ldEdlLhYEjFiIVMQI+tM1mxMn71oxyEZHGs66UTy5uogb6eaA57m65XJQry7TA+Vanst16pAotESyx63uFcre/Em2bvzVbsjWCXLjOrieTebWUc2bsqPaRVTE+I+TGeDthSQYyvaKgAkqRqSL2y9x8Kr+l8paRMOmtrGwO937Kj2MB/5b8KM9mYd4ESK/WZRq25iSbsSPEmkbVZZh9L/ZFJroD8D01VwCtlPMa+wG4q9h6TJIMrtGQeDKR7wxHurLvSFsWSDr8TGUC9bdhGSGXMxUSkDcryLKLWsDbfQHD0qxMf1g/wB5QfhY06NcUsJBcm+WfRmIxZ3xQ4dxyVA7e9x8Kk4TbpyXlhkjYbx1TqLeNiD5GsBwXpBdfXjPirH4H86Jtl+lBBb52SPuYG3+W4o7GusfYmc9mxYTasUnqODzFzfzG8eyn+tHDL7B+NAOz/SEJPVnjfuOW/4GrmDpep9ZFPhp+dDdJegMIJlxZO4+wio2LwkUwyzQxSrykjVx/mBqFhukOGJubofO3+U1PTa+HO6ZPb+dVduP7WHb+JSS9AsA5uIOqP8A0mZB+7fL7qiS+jKI/R4iVO51Vx7spon/ALRhO6Zf3qabbOHXfMD7T8Kp4svSLLbV8wExvo8xSEiOSKQcL5kPwI99UeN6KY6PfhmYc0Kv7lN/dWqHpHhx/ie40xJ0uww+sx8h+dVU7v8AqRqJimMzx/SxvH99GX+ICvMPtBQN/H8BWyydN8NaxDEd+W3vqqn2/sxjdsHCx5mOMn+GmqVj7iUaR84YfHyJ6rGrvZ3SyVONu8E0N11NAaps30i4lF7Mre0MPfuqyX0qYk/4qfupWS4PCFlLA2t+VNPhyBc1XZF9pBya3N6UcT/+hR4BB+FQpfSVOd+LbyNvgKyquo7Yr0Jk0iX0iSccTKfN6iS9Oid8kh82/E0BV1HCBkNH6aDk59n50y/TQ8EPmR+VCNTMDhBIDckW5UckL09NZOCD97/SkbU6WzSQmKwCuBffe193uqpxWECrpzpzaMDJHCxVSrobHjdWIYH2j2ioQX0YmK4mMqbMSQPHKcv+bLWkQdNkaFJcTEUDErmHaGYXFrghx6pOoPjWUYCfJLG/2XVvYwNF8uBZ1MaI5jSRz2Sp7RJ1C+tuI4caDltQyuvxHhtL8yz23tPZmIQkPJG/B0SQ+1SLHx399QsJ0iweGBKLPiZLWDShVUDkASSPHU0wsthkdQTuIPZa3epGtVeM6PuTeIaH6pIHsN7GlK5Z54Nk/Z8ox3Qe4sNrJImILQEg5OsAU2OUDM1rb9LG1MPtaWRdZXYcixt4WvarLDxuJsFnUq3VmNhpwjaPz0ymhlXyte1lJynuINifbTTA4tcMt8FjUTfBG47xV/gto7OkGWXDnDk6Z4jpy1U3BoYaO1eZamAxk4vKCnb/AEfcxiSGUTRLqrISCLG4EgF2TxFx4Vofo+2yuLw/yWQhJY1AFuBUdh05/wC9Y7s3aMuGfNExHMcCOItRHh8WAy4zC9lkN5IxuHNlHLmPMVV+70OTjZw+H8/T6hn0Jilk2jNHiiOuwzF3tuZiLIydxBzW4BE43o/2g143IbI9rI3JmIVdOPaI0rLejeNlxMsmLjIE0d3cD6zM1xHfkw6zKT9ledEPTTpQEwS4uLcAXZf+sLJEpG8Wds3/AIxVKsbW0vVmdpp4ZXdD+vlxGImlRZoHzYTKbN8xhnZSXv67Ozn2seVUvSb0U4ZmebDYtMMhtlinVsqsdMokvcKTbgSKK/RdhWhwqoTcqna59dM3XSA88qmJb8w1TOnhj+Tx59D1vZHPsPf3fGrTk4QcgHzztvZMuEmaCcAOtjcG6spF1dG+sp51ANfRnSTonh9pYGE+owjQRPa7KbaE/aU8RWLYfo9Eey8jKwLKxWxF1JBFj4HjV1LKyHINkVJw+OlT1JHXwY29m6rmfYkAzBJJHy2zeoBY7jfXSq/FYaAfRu9/1rEe4CjuIS8N0rxSaZww/WUfEWqQOmU/2V99DLNbQ15nFEgSP0unO4KPafxqOeleJPFf3f8AWqZXFKKaUcELN+kOJP8AiewCmX2xOf8AFb3VDNNmoQt8DPJIWzSObD7RrpIWv6ze0/nTnRZAZGB+xf2EfnU+eHtGqMgGV1dXVCF5gBaHxv7zao2P9TxIrq6oQrK6urqhDq6urqhDqs9hntMOY+H+9dXVCEraKWI8fwq3jhjlw0UUpIy3YEHtC5N9OX5V1dUIUuL6OTpmYRkxg2Ddm5FyAcoJbdruoh6U4psNIscZshQPv0DHQ5CN2iL7eVe11XxgGSuwW18TiMyrabKMxWVFYWuBoTxuRyqLPjm1zQMh/VeRB+61xXldVH2MTa6ZPwkh6qJzmBScEZjc5SVO/ldWFV2KwTGfEBVJVXbMb6C5JGnHjXV1VnLbHgZRDxbNsvXI/gUeVBlUsRpf4U8cBOP8M+VdXVntvlCWEdHSez67qt7byNOGHrKw8RUnYe1uol19VtCK8rqfCW6OWYNTSqpYQT9G9vLgcSyk/o09gf1ddDf9Un2Gn+k04TFRLmHUyTQyYkZSwKRSZlcW3K2Y3HFq6uoSltTBNb1GT7f6Gh7Hgmwioio8gdBL6p1dxne9hoSSarumkOIx0kCQ4eZQo7RaMqFeRhrmOjBQg8m766upWom9m38hKigp2tA0EAWNGZIoy1lFyci9lFUakm1fNck2IiaRp4ZELXazI69okk7x3murqnjtSUcFo1prJCi2l2Qt7XGVu8VBna2gN++urq1+goTm0tTZrq6oE69dmrq6gQcR6VeurqsQtujElsQl/rAr7Rf8KKGw+prq6qs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323232"/>
              </a:solidFill>
            </a:endParaRPr>
          </a:p>
        </p:txBody>
      </p:sp>
      <p:sp>
        <p:nvSpPr>
          <p:cNvPr id="6" name="AutoShape 14" descr="data:image/jpeg;base64,/9j/4AAQSkZJRgABAQAAAQABAAD/2wCEAAkGBxQSEhUUEhQWFRUXFxoWFxgXFxgaFxwXGBUYFxcXFxcYHSggGBwlHRYVITEhJSkrLi4uFx8zODMsNygtLisBCgoKDg0OGxAQGywlICYsLDQsLCwsLCwsLCwsLCwsLCwsLCwsLCwsLCwsLCwsLSwsLCwsLCwsLCwsLCwsLCwsLP/AABEIAKgBLAMBIgACEQEDEQH/xAAcAAABBQEBAQAAAAAAAAAAAAAGAgMEBQcAAQj/xABHEAACAQIDBAYFCAcGBwEAAAABAgMAEQQSIQUxQVEGEyJhcYEHMpGhsRQjM0JScsHRJGKCkrLC8BU0Q6Lh8RZTY3ODk9JU/8QAGgEAAgMBAQAAAAAAAAAAAAAAAQMAAgQFBv/EADERAAICAQQAAwYFBAMAAAAAAAABAgMRBBIhMRMyQQUiM1GBkWFxwdHwFEKhsQZS4f/aAAwDAQACEQMRAD8AGlFSEWmkFS410rgndYnJS1WlgU4q1ADOWvQtOlaUq1CDBSuVakZaSFqEJfR5f0mP9r+BqnYlPnG8aj9H1/SY/wBr+BqnYpfnG8a01+Uw6jz/AEKPGJ2j/XCmHWpuOXtn+uFR3FZ2a4eVDAWvSulOAUorpQLjAWvculOAUrLpQIMqlKyaU4q0rLpUIMKlKK6U4q0vLpUwEYVK9ddKdVa9cae2gEv+iqfMP94/wrQ9i4/nG8T8aJ+iq/MP94/wrVBi1+cbxNOs+HEzVfFmQXSuVNKkMteBazmsYVNa5kp8LXpWiAYCUkR1JC15loEGXj0ud1W2xNjRzDM7Pl49WNR94kaVWYuHN9YBVGZuPcNBrwNRMFMVJaOW7HcRdTbwaxtWyiqON0lkz3Tl0ngLNodF4AufDzm/2JLX/eAFvZQ5LCQSCLEGxHI0uTbboQJytjxy9q+nFd+8e2pu0LMQwNyRrrfdu1HdaramqCW6KwL09km8SGtmJ2j938RTGOT5x/vGpuzB2j4fiKYxy/Ov941l/tGr4r/IilKQyVJK0hhVByKxKlxjSoq1MjGgq4GKFOqKSKcWoASRSlFdSlogPLUlRThFeKKhCbsAfpMfn/A1TsUPnG8ah7B/vMfif4Wqfi/pGrTX5PqYtR5/oU2OHbPl8KjuKlbQ9f2VGYVnl2a6/KhFq9Ir21ekVUsIpRGle2riKhDxRSyNK5RXpqBEKKWRXoFKNQg2or1hpSxXjCgEI+ig+Yk++f4RVFjB843iav8Aop9BJ9/+UVR4wfON4mnWfDiZ6viyIrCuC0txXoXSs5qGwK4ilqNa5xRwDIgLXAU5akrvoBI2Ow65lcsdQUZSBltcW7z9Y+dV+1Y8OgTIM1h2e0SLHUAggbtR51Z7VwXXRMMoZh2lB3ab93d8KD8dOd5sRuBAK6Ddv3HurpaZuUezJcoxecF8ZBNAVy2ta1gL2J4AWqwwswVFiYi9yV0sTYAMTyuSDQpgNqWcWuTuAGup4Aca82hthTJY6hLrprdge15Aiw+7fjTnTuyn0Jd21JoPtnrZz4fiKjY0fOP940xsPagsC4Oq8uHDXjUnEsC7Eagkkf0awW1SrWGOqsU5tr5DRFNlafNN2rOaQT2XtrMQs2UX3ONBfkw4eNESrasujzhsrAgsAQGBFwdxAPA1oUO1UjREJMjqMrMu423EE79LV0dRpuU60YaNRw1Yyzpxd1QYdqRNpfKd2v51OWsk4ShxJGqM4y8rPTXq14a9TjVCx6aSlemvFokJ+wv7zF4n+FqsMZ9Iarthf3mLxP8AC1WWM+kNaavJ9TFqPP8AQp9o+v5D4VFape0EOfyFR2jNqzvs1V+VDdemutXtqBc6upjF7QiiNpHAbflFyfO27zrsNj45PUYkjU9k6Dv0sKt4c2s4K+JHOMkgClNSaUaWWOFemkilGoQ4V626vBXr1AoJein0En3/AOUVR436R/E1d9FPoJfv/wAoqkxv0jeNNs8kTPV8WQw9eiualKKTg05EAVzU4Fr1lo4BkZrl305ao+OxIhieQ/VUnxPAeZsPOgk28IOcLLKDpRtwo3VRnRRdyOLcF8vie6oGCw6zkpK56xom6oX9aUFCse46lS9hxNqo8xZrnUkgn+K586IegETT7ThDWJWOV1UCwv1bBd+7Vgb91duutVwwjjzsc5ZY6dkfIcKcQ5/SJLx4ePQshI7c0lvVZVvlHAkE62oTgjVLBjYfWPIDfbmak9OdoSTY6YG69U7RKt9F6s5TYjmQTfvqqmkY2DG5uB32Fib8+FXinjkpJ5YTw9JDoEGUDmdbd/fV/s/bKEhWY67r/nWaxy6+JJ8qttl4osrX1107qk4qSwyRk4vKNPemGNRdi43rIxfeB8NKlGuJbXsk4nXqnvjkCukFkCTOzSStZSzEnmxtfvqqh2ivL8/9f9KvNqYJpsKdO2hzqOOgN1PfYnzFI2dseFsPFIqkNlu0gJ9ck9llJI8CABYcTXTquShyZL6HO17S66N4GKRBM8ZlIb1GOVAosczHiOGulX2NEea8JQowBshBCncV004VRpEXiCK2QC3AG5G696s48NHk6qORVxN2vc6Zd+d+CAa2PEA79KRY/EHxhsXCFMK9SrHYvRmBY8jYmR5SSSUsEU2vlWNwWIFxckgc7VVY6+FcJOQVY2jkW2R7cjuDc1JB7ra0rwW+IPIfFx5lgdakpXiyq242PI6GvUGtLlFx4ki8ZKSyidsL+8xeJ/hNTtuYxYOslf1UF/Ek2VRfiSQPOoOwv7zF4n+Fqiek5T8kmI+qyN7JFH41ooWVh/Mx6l+99AX2jt1JWzSF2uPVUgIp8CO1w7++q2KUA3jcry1Ia3l50LPOx41PgwcvZJDKCLqSLAjgRzH+ldLEYrBk5ZoOwpZpQQVzhVLFgRcAc/tfGp8smVGe18qs3sF/wod6P4x4RlJNmOuX1rnd4miRSNxGhBBHceFczUKKkmjpU7tuGZX17OxJN3Ykk8ydSf65UV9GdrHCkkEMHFnzWCm19Bfhr/WlDe3dkSYWW1iYybo3Nb6DvYbiPDnS8FkYkuVykWswJbhuPC1vea6O5OOV0YFFqWGaimFcw9aUKWYqylSNxsHW+9TvFuBFNGqDo/0lkLLDIytHkstxmKhiVLXBBCi4OTW9qtU2hGXeME54yQ4sdLG1/Dd7a599DzmKOjRJy4JVdSQaUaxDTqU27ypFKY6VCBL0V+gl+/8AyiqTG/SN41c9FfoJfvfyiqbHfSt406zyREVfFkNGlCmzXoNJNLHAa9JpoNXFqOSo5Q109xOWFIxvd7n7qC/8RT2URKaAem+MD4oID9GoX9pjmPuKjyrRpY7rF+AnUy21sr1Ww8Tb8/cKN/RBs55MZLiFIXqY8oJF9ZCOH3Eb94UEzsM1uCj41tHo52UMNgYyRZ5h10m8EhwTGp8EyDzNdSXRyzF+kMf6fi+/FTewStVNOfnAOX5Xon6aRZNpYv8A7rMfFwHPvY0Js3bJ8fhVkAaTj4Va7MNhbnaqlas8Me17KhA06Jzdor/X9bqvnexoQ2Ax+UxKCAZGWMXOl3YKL24XIrXR6MXOr4xQeSwkgeZkF/YKwaiiU55ijbRfGEcMHds7PUoZ4ibqQJFOpHIk8fvcRv1GoVCEU2Iyi5MfAHUmwPG1aF6PiMZKoNwVTNMBaxXVcvgWsR3E1peLhgaPqZIo2isB1ZVSttwspFhwpWjomlKM+MPBr9oWwhYtjzlZ+5gGHxanS/H38jTuJxDswCq0gA1C6NkUF2C6amwJseVajtzoDgZe1DGuGm1ysgshNtzxg5W9x7+ecbfwuJwLxtIvVODZX3oWBujKw0YXFiNDZ9QK1KrbNJ9GX+pcoPHYifasKMI3aRTOAQ2UWAdy6o/FWPYJAGlrbrGrXC7SidDGG6yJj1cyEeqw0LAHc3EGhfpFtyCVLHDgZhlzg2eJr5sg0IsLsAbarbiDaX0ckV3kZb3lS7EkEF4yAGFhvZWJPhVrKIxjmPoCvVTnLbPGGRpMDMjOIiHRGIMZOVgyk6xHgDobbteO6rXYu2Yp+wGZZl0aOQZX8jub40x0gQxPFMpyrMMjE7hLGAAD95Mv7rVV7RxAlSzL84CMjAfOq/DLl1e+62t9O6muMbq+TPulTN4DPYis2LiWNSzXOg5BTcnkNd5og6QdD8TOkqZUsy8XAFwQbePjppvFWXQLo9Jg8OrTnNi5FHWH7A3iMeGlzxPcBRC0pXVnufYPdqaVVp9qww23b3k+YsVsMwYgpiUaN11KMNe4jgVPMaG1XLvmu+e+YgFTvUi5v3jX3Vuu0NiQYu3ytEnC+rmjUZb78rHtDdwNAe3/AEUv1ufZ7IIyLmKV2urD7D2a4PJrW58mWQbLVWqPAJbLRBIC6khStsp1uWC8xfQnQ8quX7v68aq4MNJHKVnRopE0KMLG/MW0Yd4uDwqyO6ubd3g3weeSNtfCpNDlfgQynk3DS4vfUW76BcVsZiS1mX7qhh6tx2c2YaW9tGuMm7QTllPncfC49tQlhBsSLjKh5/UA4AkeIHDfTqJSjE1rRwtinLsBsPCA4zOygEahbfE/nRd0djeV5HwpHWsPVdgWcKdQQbMTu5XHIgipUmFuQQUuBe5Oth9YEkhlHeSO8UrBYGSFs0XVA+OouCBkO8ZgTbiOF60OzImOglXLMGSdhbYeYtHMmSZDYgcRzsd1tPdVuaH9oYl/lMU8iZXYiORgRlct2Vc20zAhbmwzWuLWNXue4v7bgjXwNY9RBZ3IY4S2Zl2u/wBxYNc+7ypN69fd5VlFBL0V+gk+9/KKpsd9K/jVv0V+hl+9/KKp9ofSt402zyREVfFkME16TSCa6kmkUDXhNeA17wudAOJqAGsfihFG0jGwA08ToB7azbF9vEhyc1xnJ8L299qt+ke3RKAo0QajmTuufL41R4cqVZl4nL+J/CutpafDjl9s5eot3ywukWnRzZnyvFQwHdLIA3/bXtyeeRW87V9DSWvYaAanlYeqKy70NbMBebEn/DUQp95+3If3Qg/aNaeddOZuTWhmcwf0jLbaWMPMofbDGfxoIvqfOjf0lyh9o4phuJjA/ZgRf5TQPxNFBPFOtT8O/b0quqfhhu79/wCVQBZyTkFWU2YG4P6w1HvFfTsO1kkjjkzWEkaSDwdQw+Pur5cLd3fevoboFGJ9m4RtDliMf/rkdLf5ai7IwZ9EEpjgxEqLmVHRD93IGIsNVsTv3HTxo/Vr2Nxc2OnHiSO6+7uoB6N7MXAdfhXc9dmEue4VbFADka9wPV8iO8US9FsYpzRGTOwOZTv7J4ZtxseI50/VWxttlOPWQOuUMKXy/wB8hFMmYeQzD4N4ioOIgjxKNh8TGsiEao242OhXkeII1F6l4naUOGUNiJo4QWshkcKCbXKi+/nTOJeKQh8O8crD1ljaNjY6ht5t/rWcJlXSL0STKztgZlmQKCIZWtNbit7ZW4WJtQt0NR4sYYJlaN0z5kYWIPVNoQdeA9tbP0z6QPgEinyN85eMLe6rLYlS9tDoG8ctuNA5xyz5XkszpfK7AFxcagMdbG5pVtiisfMfRW5PPyIu34xJhJ4+IAlT70XaNu8pnX9qrT0N9FhIf7QnXRezhw3Fho0x529Ve+54A1XbDwxxmMSFNBq0p+zGLZj53CjvYVr4yRoscahERQqqNAFUWAHdaq6bO0tqsbuB6fEC9RpJBwA8zaok2II3FV8rn31WbUxqx2MjDW17nULexYjlWltLlmdJvotJcaq+tMo7kW59pqKMfIe0iOYxxte/ebcKF9n7ZE+L+ThEEbGyS7mJ5am1rAm1XmK2cIe007oBxuRQTT6KVyU4qS6Y9tnA4bHrZ/mp1W0chBFuIVrdllvwPM2tWaYzGrhlyTLIJwTmQqVUAEgWZh85e18y9mxFieBbL0oRGsjTTW3lnZR5cT52oQ230cxGMd5xiDLKbnq5Ljs3uEja9gBrYaeNJnGqT941Q8VL3Sm/ti8hYrx3A8Lj/wCak4Q9aF6sAsABYg3O8XDDtC2mt6F3mKOyMpVlNmU6EHvBq02BIxkTI4VwwIN7d/Dwq8qYJGirX3xeM5RcoQQDlJG8jzsCCu+53sPMVIWOBPrKNL79ADvNvs924H7NTekGxJXb5VAVViqtPEPVI1LTQ+IJJA11O/dWZxYxXctITqfqjXUZSfEaHvpKrOi/aEUlxz+IfNNFOhUHMpFuPP23uL37uOl5GCZ7ZWbO4A8WXcJLbjyNu47iKoejex5cTrh8xW5BbKyJfcbMdL3CtYa3Fjap88BiYpLN1cg7QDBkIIJGdQwsy77W0IJ32pco5WB8bY2rnH3XJcXpxjpUPBbTjkyq7IJdQcrAgsPs2JuCNdbHXzqXEVcZlbMvHLqbeFZZ0yRhm1FhF0WPzMv3v5RVPtJvnX8at+j20cEqtGZpAWNzmQaaW+qT8KGZek2Ad2LDE7z6uW3Lih+NNennKKS9DJC6EbHJjuavDIKcj2ls1xpiJYz/ANWO4/y5Kt9n4bAS7rTd8MzB/wD1SEexWJ7qr/R2DXqq/QpUcXoX6U7ZKs8RFlAABDaXIubgeNvKtC25BgI4n+TZjLlJUuZQFPIqxuW7rePKsS2xK5kKvfPfW4vqfjTtNRtnltCdRc5Rwk0RcXNcCxvVjGgWNAdNMx89aKdm+jOWLCnG460cYQyCEtllIAuMwI0vp2R2vChDHszlUUEsxsALk+AHefhW7cm8GLHGTV/QtiL4OfmcST7Yk/Kj6fRTc2JFqoOh3RqLDYZLRujsFZs8lrOBlYWyjRuRBG7jars4Zjpkt35Wc+Vjb2iqORDE/SbGq4xgnFEPnYg/CgRt5o49JjN/aEytvTIu61h1SNawA+0eFA77zV10ATUmF7AeNRqmWyAXsb/iBURCVikvu419EegqctssKR9HM6+3LJ/PXz/g4GdM7XRPtc+5aNOj+0o4YFQvIp9awaw11HutVZSwXhDc8EjZO03xWECSt+l4Vc0Un1pIF3qftNHe/epYcaJOju0SwjnA7SnK6i57Q9YHgoOhF9TceeY43GPFiomhBvFZtN2psQe6wt51dx7bbB4jrIMpicAlXF0MberccChJF+VudUq3bI2Pp/xHS1tMI2Tpj/b1+q+/6jnSVZnxfW4p2kDHTMdEF/UUDQL3Dz1N6N9nY7CMydRiRFMtj1eIQZDpbelioOvE76am/S1VThkzuL9h2IC3sCTwJ4b/AMgnbWx5kkSLqjIVuA6AsSv1gdOGm7S4qzr97ODDCxpYRq+2YosZhnwWIHUSSWaFs2aJpF1VopPEaqbGxNZBhZYrFeuIkW4ZMwU5hoVCyLrax40R7JafCo0WKZXiYaQv2teDBgewRwINwRwpeA2Dg8TjIFxCWYt1iSAgdcF7RhmW1me+l9CwIPdTbtJdCEbJLh/l/klc4Szt7Xp+37Bn6O9h/JMMZXv1uIs5zABljt82htu3lj3t3VezSUrGYjU1U4rFW3mglhCW8vIra20xBC8nFRpZQ2p0Um5ta5F9KyraUrzs0jG7E3JPZF+K2GgtpRZt7aLNG8cQLM4ydoWUX0LNqdALmgtNjOWYYjEJHh0axaMgyPpuVfq95O486Tcunk06aWMrHIvG4/rI8EsIQTQyHcbZrsrBiO6zXPI0Qba2mZO0zHKL5VLE/GqTaW3cDh48mFgUN9s9pz3tI2vkNKGZdrvMxKroBrfco3anhQipSReThHgvYtsZWtbTnVzgts3I+NBkxkiWzxsS+uYAlSOFiKRgcbryoTqLQtS4NG2z0fg2mty3VYkCyyj63JZB9Yd+8e6s1xezJ8HiUinBhcG6uDcHXsujcRejLZG0CLa0T/K4MUgjxUayqN17gg2tdWBBU94NKha4+7LotOhP3olRsjHzKjNJGeszF8we6OCLNlT6l95A41LwXR7ZimPEoOrlB6zsOw7VzcEOWFt+4DutXsWwnedI8LKSA6h0ksHEZ3vG47Mll1ykKdONXWI6L4ZQfk/6XK0nVrmaSONTxLNHoUWzEsAddKuk2uBVtkU+h3EbViWxu2uoNmI3X3kWoM6ZbQh+bcPEkoOpkhWW68gSCVI13c6K8VsLaaYdVVkkKhSUUopvbVEOmdQb+sRe+7TWB/wjkwpmWCVpXIE+HeMM1sxF0IGYgEgjfpflRUXF5TKxti2tyM+dVkkSz4Z1VlbKvzfq2PZ7TP3Wt4bhasmaWORpMKrpHc2F24byMw3E3sDc9k1c48JFIVaLKBayleqe1t5ZwALXIsNT4aVGxm1zIMkUYEfEr2esNwdzKez37ybHdpRhlvBu1HhKvc3+WO39w02VtuMxK7FJFawYSKGXMRoDpdTvsf8AahrZ2A+dlVQLE5149km4F+O8VAw2OKZsoKEqVcMAwKMMpsbakEjWwI3juvdhkWhI4q8ZuST2SSLk79LU6Ne05U5qQziNnEA3UGpsXQb9DGO6+NQO0Y9QwAky2zA2vputxqyiwnWSJHr2jrbfbebd9gaMsDsdZEaOaKRVkQRkNmKqo1GQEWXVRzIN/ISeCsezHtu4p4GaNSJHJGZ1IZEU7gGGl9dT4ctbmDBvGCkeDGJu2ZZxJ1c+YEEKjKrXymxVgADobXqENnBS3G5CnS17E6k8eHso2xOBdWUhQuX6O1jl7QKgG+uv41TG0Xq9Z4eMLP6A9036SStgepmySiR1K4gACTKhzPHKLeuCFFxa4vccw7o2s2HnXF/RupBiBAOm45lYcvPW/fRH0whkbHK0gGVY1lawGUs11GgPrWRT+yL0ObVxZAzcN9vOm1xSRFb4iUkuwk2h6WtpZiqjDqdwKxG5JPDO7VXbV6RY6Rfn8bM5A9WNuqX92LKPbUXY+yAqddMGzN6qkWIXgWO8X8q9ngzssYIXMfW3ADezG2pAAJ38KZtXZMg1ipiwLMSSTqWYsd1tSdTuqsk31pmzNuYGFckOBaULp1jt2mPFjYi3hU8dLsNubAad0jf/AFSnkclD1b+3/pkVqnyTZX0CtYC1xfhWlTbW2VKPnMJIneCGPkXVrVDk2DsnEaQzvA/ASCwv3stwB4IPKhyHbH0f3/jAFpmeQEsb6aXuPLkO6i+TY8T26x3QhVHZIsRlBB1G/W3lTGM6FYnDsMoEyNqjIy9q3Be0Vc8cqsW5gVsn/BSBIlfBYSdkiRDJJLMjsVWxJVIWF7340uyaXqXr9x5kjH9gwiRnM8EgDEWlUhSBaxsG9YeRqx2rsbOAiPcAaM4sbMNVsN9uzrpup3AY9d9mHeGNvfScTtNALgEm+4nXv3CvYQ/49RF4ab/n4GKz2pfN8v1z9WE2ydsNBGqH5xrAMw7GawAANrm2h0vbXdScVtl3WxL6gDU3AsGHdzB8jQou3wdMuQ87ZvjTT4+c+q6EeC/jW6Hs6uvqODL4s2+y1xwu4a+bTXx1J08SaTtCAmLQ2IIdSN6sNVYeB+NVP/EUsYOZUY+FveKn4Lbccq5hoDv42PIihqKY3VuhloynCSmjSujW2fl2FSXTrR2JV3WkXee4HRvOou0iQbZZGb7IRlHtI3UHdDMUIsTKkamZJ0zKiPltIh1DX3DKWPkKLcXiMYRlJ+Tpy6wXt4ls3srx1lUqpOE1yjoSafvR6ZW4iFhrOcg4RjQn9n8TVB0j2SuLQmJAkiC6ZbAv+q5NrnvNXC4Asxy3fmTr53qbh9nMDuIpeAJ4MPxqsjFJAVZTYg77ij7Z+GzbMCYUC6v1mJX/ABJY8pGnPIGJC9wOpqm9Kuy2hxgYiwlQOPEdlh7gf2qg9DMbMJQkV+bH7K3F28ddO80HldF4tPsL+jsE8+HdEjZzAxQsB2MoFwS57IsO/cBTiejjFYiJpyYoAFzDrHKsV1sxUKeybaEnWtBk23h55YILAQqvWCAWAZgVCBx9kXzW43q12BIs0OfEql5maTIwGvatGDf1rKq/0KCbkU3YMMg2TjENsgPg6295FEux9gTGxllSMclPWN7F099F22YEaaUp6sYUyMN2dybBVG8aHdyqlO0cOL3kvl3jLJfyYLcedLnBeo2N0kFfR3ZiQOJFBJtbrG1a3cBoPZelbRkkwJE0LZ8O57cRIzp2izdVf1ltnOXhZRu3By9L5MOc2HR3UbxIwy9wBF9e42pUeIxWNkEksLR30zFSFVd9kQ62+J3kjSlTa24guRcm28s07G45o4mlVevULmCrox5b9B3ncBrQZs0SYzFNJnki3GTeAqbgiHvGYL3MznUiizZmMVUVAGsoyhmuW8WvvvUiPKoyqALkm3MnUnvq9lTm1nr5FSRKyzAq6qw5MAy+YNUE/QrZmIJvh4g41vETGw7RW9kI4qwvbgascV2V7HZkc5EPIkElz3KoZv2aAOieLbE7QxGLjJ+Txomz8MDvchg5dj9bKokkJ/Xqs4Z5i8Msn8yx2j6HsO9+pxM0Z1sGCSKCfJW99VmD9F2Lw4ATERSgSZwSGRtwBFrMOHPjWmuSDdNRy4jw516uIuLg1nnfbW8SGKtS6M+wuwsZFKrGIpYGzdl11BFuyTvvbUVO2bs2WKMXOilGJzuOyli65SONjv5+dGYnJNKEoIJYaAa33f61aN7nyxdmli3lvkw8yDS2puNBvOu4Vp0uzdMzWDAg2vqABrcc71Jx2ysFJq8EN+agIfG6WN6mM8Y3AE99yTTY3KzoXfRnGTIunrrHiiocMBGmtrWNjoRffuP7VDuxNmXPyibVAxMSH626zt+qDew4kct+jdN+g7YvFfKDiFjUqilGiIU5R/zAd53btwoa2v0ZxYB6swSjgEmUGw3ACTKN1aoWQ6yBVuKSRS7Vx5uWa+ut7H47qHsJtDrcQqjcQ4/ejcD4122+j+NBu+Elt9pULjzdLj31RYSQxyIx0KuCb9xF71aUs9BUcB1saABDzvU0xg8BTWy3XO44b/bVm8SndpVCxWS4deVQ5sCp4VayxkUw60CEbZ2Plw1wpzxN68b6ow8OfIjUcK0bYfTqdYVCwnEr9VmlVZFH/Lkzeuy69vipW+t6zuRKdw0BK6MR/X+1VcU+y8ZYLbEeiHGMQTi4m/ZcD3U5L6KMYAMpw9/tCSS37mT8aPdndOsJJbt5O5h+IoiwuOjlHYdW8CDTK/bWvqzmb5+aTLPT1SxhGOp6KcYdGxMK+Csfyp+P0QyfXxqjwi/Nq2VYzSWjHGlT9s6yfdj/AMFlRUvQyYeh5Do2LlP3UT86lYD0PQR3IxE+otuS3mCutad8kXwp35MRu1rN/X6ndv3vKDsqxjBkDeiaVJFeLFKwBJsyFW1GnaUkcuVEMOHnjULPgVnYadarjUcCVHHyo96g2I1F+Itce2q6bZU/1MRfuZbH2r+VWjrrbJ7rHl/iCSjjCIGHXsEmNYQBdt2VR3sbCg/bnpSwOGusN8TIPsaR3++d48L0aTbJnIs7owO8MwKnxDLVViOg2Bl/vGHwmu9kbqn8bx2vWjxsCdpg3SzpVNtB80+VVX1FUaC9uNQ+jG1fkuIDn1SCj/dPHyIB8q2La3oi2YxJixbQ9xdJF9+vvoF6WejU4SB548XFiES11ClXsTa9rkG1xxqRtUvn9iYwWG1n7UeMw5DmP1wD60e8kHu193KiNttFcIki2k6plCkk6RuM8bKQCfVKjxBrO/Rs6tiepkJySWG/cSwF/Yx9lES4CXZ7uhBmw9wLEZimVjoycRqdR7qtyugBbPtGNsPJ1TEic5iSCLW7N7HlrUGWFCoZoxKp1B0v7+NVu1NpRZUMVsmgcIAMuuh3+rrwFeYPHRanrQq7hc8eZBqufRhRYYHaeHhl+aLpLw62MG33ZJeyPI1a4np1iIvWxOEH35Ib+yMsaHNjY8Yl2RFJZdx3XHA2b4HXWovSRHVgsuFUQqAZZEQ5yC1syKRa66EjiDyoddBCjAdPMRiHKR4iKQgXYQ4ctYczK5RVpzojt53kkWR2bP8AORsxvZltccl7JXsjS6tVX0W6RRxRhYynVMWAATIxym2bdrprYm4qLtCSPD4yPFQOrQSkmRUIsCVKObcCMwfyag85TyDAXekHbL/JGfDBjI0JQAEDIZpUhc8y+9R4k86ldEdlLhYEjFiIVMQI+tM1mxMn71oxyEZHGs66UTy5uogb6eaA57m65XJQry7TA+Vanst16pAotESyx63uFcre/Em2bvzVbsjWCXLjOrieTebWUc2bsqPaRVTE+I+TGeDthSQYyvaKgAkqRqSL2y9x8Kr+l8paRMOmtrGwO937Kj2MB/5b8KM9mYd4ESK/WZRq25iSbsSPEmkbVZZh9L/ZFJroD8D01VwCtlPMa+wG4q9h6TJIMrtGQeDKR7wxHurLvSFsWSDr8TGUC9bdhGSGXMxUSkDcryLKLWsDbfQHD0qxMf1g/wB5QfhY06NcUsJBcm+WfRmIxZ3xQ4dxyVA7e9x8Kk4TbpyXlhkjYbx1TqLeNiD5GsBwXpBdfXjPirH4H86Jtl+lBBb52SPuYG3+W4o7GusfYmc9mxYTasUnqODzFzfzG8eyn+tHDL7B+NAOz/SEJPVnjfuOW/4GrmDpep9ZFPhp+dDdJegMIJlxZO4+wio2LwkUwyzQxSrykjVx/mBqFhukOGJubofO3+U1PTa+HO6ZPb+dVduP7WHb+JSS9AsA5uIOqP8A0mZB+7fL7qiS+jKI/R4iVO51Vx7spon/ALRhO6Zf3qabbOHXfMD7T8Kp4svSLLbV8wExvo8xSEiOSKQcL5kPwI99UeN6KY6PfhmYc0Kv7lN/dWqHpHhx/ie40xJ0uww+sx8h+dVU7v8AqRqJimMzx/SxvH99GX+ICvMPtBQN/H8BWyydN8NaxDEd+W3vqqn2/sxjdsHCx5mOMn+GmqVj7iUaR84YfHyJ6rGrvZ3SyVONu8E0N11NAaps30i4lF7Mre0MPfuqyX0qYk/4qfupWS4PCFlLA2t+VNPhyBc1XZF9pBya3N6UcT/+hR4BB+FQpfSVOd+LbyNvgKyquo7Yr0Jk0iX0iSccTKfN6iS9Oid8kh82/E0BV1HCBkNH6aDk59n50y/TQ8EPmR+VCNTMDhBIDckW5UckL09NZOCD97/SkbU6WzSQmKwCuBffe193uqpxWECrpzpzaMDJHCxVSrobHjdWIYH2j2ioQX0YmK4mMqbMSQPHKcv+bLWkQdNkaFJcTEUDErmHaGYXFrghx6pOoPjWUYCfJLG/2XVvYwNF8uBZ1MaI5jSRz2Sp7RJ1C+tuI4caDltQyuvxHhtL8yz23tPZmIQkPJG/B0SQ+1SLHx399QsJ0iweGBKLPiZLWDShVUDkASSPHU0wsthkdQTuIPZa3epGtVeM6PuTeIaH6pIHsN7GlK5Z54Nk/Z8ox3Qe4sNrJImILQEg5OsAU2OUDM1rb9LG1MPtaWRdZXYcixt4WvarLDxuJsFnUq3VmNhpwjaPz0ymhlXyte1lJynuINifbTTA4tcMt8FjUTfBG47xV/gto7OkGWXDnDk6Z4jpy1U3BoYaO1eZamAxk4vKCnb/AEfcxiSGUTRLqrISCLG4EgF2TxFx4Vofo+2yuLw/yWQhJY1AFuBUdh05/wC9Y7s3aMuGfNExHMcCOItRHh8WAy4zC9lkN5IxuHNlHLmPMVV+70OTjZw+H8/T6hn0Jilk2jNHiiOuwzF3tuZiLIydxBzW4BE43o/2g143IbI9rI3JmIVdOPaI0rLejeNlxMsmLjIE0d3cD6zM1xHfkw6zKT9ledEPTTpQEwS4uLcAXZf+sLJEpG8Wds3/AIxVKsbW0vVmdpp4ZXdD+vlxGImlRZoHzYTKbN8xhnZSXv67Ozn2seVUvSb0U4ZmebDYtMMhtlinVsqsdMokvcKTbgSKK/RdhWhwqoTcqna59dM3XSA88qmJb8w1TOnhj+Tx59D1vZHPsPf3fGrTk4QcgHzztvZMuEmaCcAOtjcG6spF1dG+sp51ANfRnSTonh9pYGE+owjQRPa7KbaE/aU8RWLYfo9Eey8jKwLKxWxF1JBFj4HjV1LKyHINkVJw+OlT1JHXwY29m6rmfYkAzBJJHy2zeoBY7jfXSq/FYaAfRu9/1rEe4CjuIS8N0rxSaZww/WUfEWqQOmU/2V99DLNbQ15nFEgSP0unO4KPafxqOeleJPFf3f8AWqZXFKKaUcELN+kOJP8AiewCmX2xOf8AFb3VDNNmoQt8DPJIWzSObD7RrpIWv6ze0/nTnRZAZGB+xf2EfnU+eHtGqMgGV1dXVCF5gBaHxv7zao2P9TxIrq6oQrK6urqhDq6urqhDqs9hntMOY+H+9dXVCEraKWI8fwq3jhjlw0UUpIy3YEHtC5N9OX5V1dUIUuL6OTpmYRkxg2Ddm5FyAcoJbdruoh6U4psNIscZshQPv0DHQ5CN2iL7eVe11XxgGSuwW18TiMyrabKMxWVFYWuBoTxuRyqLPjm1zQMh/VeRB+61xXldVH2MTa6ZPwkh6qJzmBScEZjc5SVO/ldWFV2KwTGfEBVJVXbMb6C5JGnHjXV1VnLbHgZRDxbNsvXI/gUeVBlUsRpf4U8cBOP8M+VdXVntvlCWEdHSez67qt7byNOGHrKw8RUnYe1uol19VtCK8rqfCW6OWYNTSqpYQT9G9vLgcSyk/o09gf1ddDf9Un2Gn+k04TFRLmHUyTQyYkZSwKRSZlcW3K2Y3HFq6uoSltTBNb1GT7f6Gh7Hgmwioio8gdBL6p1dxne9hoSSarumkOIx0kCQ4eZQo7RaMqFeRhrmOjBQg8m766upWom9m38hKigp2tA0EAWNGZIoy1lFyci9lFUakm1fNck2IiaRp4ZELXazI69okk7x3murqnjtSUcFo1prJCi2l2Qt7XGVu8VBna2gN++urq1+goTm0tTZrq6oE69dmrq6gQcR6VeurqsQtujElsQl/rAr7Rf8KKGw+prq6qs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323232"/>
              </a:solidFill>
            </a:endParaRPr>
          </a:p>
        </p:txBody>
      </p:sp>
      <p:sp>
        <p:nvSpPr>
          <p:cNvPr id="7" name="AutoShape 16" descr="data:image/jpeg;base64,/9j/4AAQSkZJRgABAQAAAQABAAD/2wCEAAkGBxQSEhUUEhQWFRUXFxoWFxgXFxgaFxwXGBUYFxcXFxcYHSggGBwlHRYVITEhJSkrLi4uFx8zODMsNygtLisBCgoKDg0OGxAQGywlICYsLDQsLCwsLCwsLCwsLCwsLCwsLCwsLCwsLCwsLCwsLSwsLCwsLCwsLCwsLCwsLCwsLP/AABEIAKgBLAMBIgACEQEDEQH/xAAcAAABBQEBAQAAAAAAAAAAAAAGAgMEBQcAAQj/xABHEAACAQIDBAYFCAcGBwEAAAABAgMAEQQSIQUxQVEGEyJhcYEHMpGhsRQjM0JScsHRJGKCkrLC8BU0Q6Lh8RZTY3ODk9JU/8QAGgEAAgMBAQAAAAAAAAAAAAAAAQMAAgQFBv/EADERAAICAQQAAwYFBAMAAAAAAAABAgMRBBIhMRMyQQUiM1GBkWFxwdHwFEKhsQZS4f/aAAwDAQACEQMRAD8AGlFSEWmkFS410rgndYnJS1WlgU4q1ADOWvQtOlaUq1CDBSuVakZaSFqEJfR5f0mP9r+BqnYlPnG8aj9H1/SY/wBr+BqnYpfnG8a01+Uw6jz/AEKPGJ2j/XCmHWpuOXtn+uFR3FZ2a4eVDAWvSulOAUorpQLjAWvculOAUrLpQIMqlKyaU4q0rLpUIMKlKK6U4q0vLpUwEYVK9ddKdVa9cae2gEv+iqfMP94/wrQ9i4/nG8T8aJ+iq/MP94/wrVBi1+cbxNOs+HEzVfFmQXSuVNKkMteBazmsYVNa5kp8LXpWiAYCUkR1JC15loEGXj0ud1W2xNjRzDM7Pl49WNR94kaVWYuHN9YBVGZuPcNBrwNRMFMVJaOW7HcRdTbwaxtWyiqON0lkz3Tl0ngLNodF4AufDzm/2JLX/eAFvZQ5LCQSCLEGxHI0uTbboQJytjxy9q+nFd+8e2pu0LMQwNyRrrfdu1HdaramqCW6KwL09km8SGtmJ2j938RTGOT5x/vGpuzB2j4fiKYxy/Ov941l/tGr4r/IilKQyVJK0hhVByKxKlxjSoq1MjGgq4GKFOqKSKcWoASRSlFdSlogPLUlRThFeKKhCbsAfpMfn/A1TsUPnG8ah7B/vMfif4Wqfi/pGrTX5PqYtR5/oU2OHbPl8KjuKlbQ9f2VGYVnl2a6/KhFq9Ir21ekVUsIpRGle2riKhDxRSyNK5RXpqBEKKWRXoFKNQg2or1hpSxXjCgEI+ig+Yk++f4RVFjB843iav8Aop9BJ9/+UVR4wfON4mnWfDiZ6viyIrCuC0txXoXSs5qGwK4ilqNa5xRwDIgLXAU5akrvoBI2Ow65lcsdQUZSBltcW7z9Y+dV+1Y8OgTIM1h2e0SLHUAggbtR51Z7VwXXRMMoZh2lB3ab93d8KD8dOd5sRuBAK6Ddv3HurpaZuUezJcoxecF8ZBNAVy2ta1gL2J4AWqwwswVFiYi9yV0sTYAMTyuSDQpgNqWcWuTuAGup4Aca82hthTJY6hLrprdge15Aiw+7fjTnTuyn0Jd21JoPtnrZz4fiKjY0fOP940xsPagsC4Oq8uHDXjUnEsC7Eagkkf0awW1SrWGOqsU5tr5DRFNlafNN2rOaQT2XtrMQs2UX3ONBfkw4eNESrasujzhsrAgsAQGBFwdxAPA1oUO1UjREJMjqMrMu423EE79LV0dRpuU60YaNRw1Yyzpxd1QYdqRNpfKd2v51OWsk4ShxJGqM4y8rPTXq14a9TjVCx6aSlemvFokJ+wv7zF4n+FqsMZ9Iarthf3mLxP8AC1WWM+kNaavJ9TFqPP8AQp9o+v5D4VFape0EOfyFR2jNqzvs1V+VDdemutXtqBc6upjF7QiiNpHAbflFyfO27zrsNj45PUYkjU9k6Dv0sKt4c2s4K+JHOMkgClNSaUaWWOFemkilGoQ4V626vBXr1AoJein0En3/AOUVR436R/E1d9FPoJfv/wAoqkxv0jeNNs8kTPV8WQw9eiualKKTg05EAVzU4Fr1lo4BkZrl305ao+OxIhieQ/VUnxPAeZsPOgk28IOcLLKDpRtwo3VRnRRdyOLcF8vie6oGCw6zkpK56xom6oX9aUFCse46lS9hxNqo8xZrnUkgn+K586IegETT7ThDWJWOV1UCwv1bBd+7Vgb91duutVwwjjzsc5ZY6dkfIcKcQ5/SJLx4ePQshI7c0lvVZVvlHAkE62oTgjVLBjYfWPIDfbmak9OdoSTY6YG69U7RKt9F6s5TYjmQTfvqqmkY2DG5uB32Fib8+FXinjkpJ5YTw9JDoEGUDmdbd/fV/s/bKEhWY67r/nWaxy6+JJ8qttl4osrX1107qk4qSwyRk4vKNPemGNRdi43rIxfeB8NKlGuJbXsk4nXqnvjkCukFkCTOzSStZSzEnmxtfvqqh2ivL8/9f9KvNqYJpsKdO2hzqOOgN1PfYnzFI2dseFsPFIqkNlu0gJ9ck9llJI8CABYcTXTquShyZL6HO17S66N4GKRBM8ZlIb1GOVAosczHiOGulX2NEea8JQowBshBCncV004VRpEXiCK2QC3AG5G696s48NHk6qORVxN2vc6Zd+d+CAa2PEA79KRY/EHxhsXCFMK9SrHYvRmBY8jYmR5SSSUsEU2vlWNwWIFxckgc7VVY6+FcJOQVY2jkW2R7cjuDc1JB7ra0rwW+IPIfFx5lgdakpXiyq242PI6GvUGtLlFx4ki8ZKSyidsL+8xeJ/hNTtuYxYOslf1UF/Ek2VRfiSQPOoOwv7zF4n+Fqiek5T8kmI+qyN7JFH41ooWVh/Mx6l+99AX2jt1JWzSF2uPVUgIp8CO1w7++q2KUA3jcry1Ia3l50LPOx41PgwcvZJDKCLqSLAjgRzH+ldLEYrBk5ZoOwpZpQQVzhVLFgRcAc/tfGp8smVGe18qs3sF/wod6P4x4RlJNmOuX1rnd4miRSNxGhBBHceFczUKKkmjpU7tuGZX17OxJN3Ykk8ydSf65UV9GdrHCkkEMHFnzWCm19Bfhr/WlDe3dkSYWW1iYybo3Nb6DvYbiPDnS8FkYkuVykWswJbhuPC1vea6O5OOV0YFFqWGaimFcw9aUKWYqylSNxsHW+9TvFuBFNGqDo/0lkLLDIytHkstxmKhiVLXBBCi4OTW9qtU2hGXeME54yQ4sdLG1/Dd7a599DzmKOjRJy4JVdSQaUaxDTqU27ypFKY6VCBL0V+gl+/8AyiqTG/SN41c9FfoJfvfyiqbHfSt406zyREVfFkNGlCmzXoNJNLHAa9JpoNXFqOSo5Q109xOWFIxvd7n7qC/8RT2URKaAem+MD4oID9GoX9pjmPuKjyrRpY7rF+AnUy21sr1Ww8Tb8/cKN/RBs55MZLiFIXqY8oJF9ZCOH3Eb94UEzsM1uCj41tHo52UMNgYyRZ5h10m8EhwTGp8EyDzNdSXRyzF+kMf6fi+/FTewStVNOfnAOX5Xon6aRZNpYv8A7rMfFwHPvY0Js3bJ8fhVkAaTj4Va7MNhbnaqlas8Me17KhA06Jzdor/X9bqvnexoQ2Ax+UxKCAZGWMXOl3YKL24XIrXR6MXOr4xQeSwkgeZkF/YKwaiiU55ijbRfGEcMHds7PUoZ4ibqQJFOpHIk8fvcRv1GoVCEU2Iyi5MfAHUmwPG1aF6PiMZKoNwVTNMBaxXVcvgWsR3E1peLhgaPqZIo2isB1ZVSttwspFhwpWjomlKM+MPBr9oWwhYtjzlZ+5gGHxanS/H38jTuJxDswCq0gA1C6NkUF2C6amwJseVajtzoDgZe1DGuGm1ysgshNtzxg5W9x7+ecbfwuJwLxtIvVODZX3oWBujKw0YXFiNDZ9QK1KrbNJ9GX+pcoPHYifasKMI3aRTOAQ2UWAdy6o/FWPYJAGlrbrGrXC7SidDGG6yJj1cyEeqw0LAHc3EGhfpFtyCVLHDgZhlzg2eJr5sg0IsLsAbarbiDaX0ckV3kZb3lS7EkEF4yAGFhvZWJPhVrKIxjmPoCvVTnLbPGGRpMDMjOIiHRGIMZOVgyk6xHgDobbteO6rXYu2Yp+wGZZl0aOQZX8jub40x0gQxPFMpyrMMjE7hLGAAD95Mv7rVV7RxAlSzL84CMjAfOq/DLl1e+62t9O6muMbq+TPulTN4DPYis2LiWNSzXOg5BTcnkNd5og6QdD8TOkqZUsy8XAFwQbePjppvFWXQLo9Jg8OrTnNi5FHWH7A3iMeGlzxPcBRC0pXVnufYPdqaVVp9qww23b3k+YsVsMwYgpiUaN11KMNe4jgVPMaG1XLvmu+e+YgFTvUi5v3jX3Vuu0NiQYu3ytEnC+rmjUZb78rHtDdwNAe3/AEUv1ufZ7IIyLmKV2urD7D2a4PJrW58mWQbLVWqPAJbLRBIC6khStsp1uWC8xfQnQ8quX7v68aq4MNJHKVnRopE0KMLG/MW0Yd4uDwqyO6ubd3g3weeSNtfCpNDlfgQynk3DS4vfUW76BcVsZiS1mX7qhh6tx2c2YaW9tGuMm7QTllPncfC49tQlhBsSLjKh5/UA4AkeIHDfTqJSjE1rRwtinLsBsPCA4zOygEahbfE/nRd0djeV5HwpHWsPVdgWcKdQQbMTu5XHIgipUmFuQQUuBe5Oth9YEkhlHeSO8UrBYGSFs0XVA+OouCBkO8ZgTbiOF60OzImOglXLMGSdhbYeYtHMmSZDYgcRzsd1tPdVuaH9oYl/lMU8iZXYiORgRlct2Vc20zAhbmwzWuLWNXue4v7bgjXwNY9RBZ3IY4S2Zl2u/wBxYNc+7ypN69fd5VlFBL0V+gk+9/KKpsd9K/jVv0V+hl+9/KKp9ofSt402zyREVfFkME16TSCa6kmkUDXhNeA17wudAOJqAGsfihFG0jGwA08ToB7azbF9vEhyc1xnJ8L299qt+ke3RKAo0QajmTuufL41R4cqVZl4nL+J/CutpafDjl9s5eot3ywukWnRzZnyvFQwHdLIA3/bXtyeeRW87V9DSWvYaAanlYeqKy70NbMBebEn/DUQp95+3If3Qg/aNaeddOZuTWhmcwf0jLbaWMPMofbDGfxoIvqfOjf0lyh9o4phuJjA/ZgRf5TQPxNFBPFOtT8O/b0quqfhhu79/wCVQBZyTkFWU2YG4P6w1HvFfTsO1kkjjkzWEkaSDwdQw+Pur5cLd3fevoboFGJ9m4RtDliMf/rkdLf5ai7IwZ9EEpjgxEqLmVHRD93IGIsNVsTv3HTxo/Vr2Nxc2OnHiSO6+7uoB6N7MXAdfhXc9dmEue4VbFADka9wPV8iO8US9FsYpzRGTOwOZTv7J4ZtxseI50/VWxttlOPWQOuUMKXy/wB8hFMmYeQzD4N4ioOIgjxKNh8TGsiEao242OhXkeII1F6l4naUOGUNiJo4QWshkcKCbXKi+/nTOJeKQh8O8crD1ljaNjY6ht5t/rWcJlXSL0STKztgZlmQKCIZWtNbit7ZW4WJtQt0NR4sYYJlaN0z5kYWIPVNoQdeA9tbP0z6QPgEinyN85eMLe6rLYlS9tDoG8ctuNA5xyz5XkszpfK7AFxcagMdbG5pVtiisfMfRW5PPyIu34xJhJ4+IAlT70XaNu8pnX9qrT0N9FhIf7QnXRezhw3Fho0x529Ve+54A1XbDwxxmMSFNBq0p+zGLZj53CjvYVr4yRoscahERQqqNAFUWAHdaq6bO0tqsbuB6fEC9RpJBwA8zaok2II3FV8rn31WbUxqx2MjDW17nULexYjlWltLlmdJvotJcaq+tMo7kW59pqKMfIe0iOYxxte/ebcKF9n7ZE+L+ThEEbGyS7mJ5am1rAm1XmK2cIe007oBxuRQTT6KVyU4qS6Y9tnA4bHrZ/mp1W0chBFuIVrdllvwPM2tWaYzGrhlyTLIJwTmQqVUAEgWZh85e18y9mxFieBbL0oRGsjTTW3lnZR5cT52oQ230cxGMd5xiDLKbnq5Ljs3uEja9gBrYaeNJnGqT941Q8VL3Sm/ti8hYrx3A8Lj/wCak4Q9aF6sAsABYg3O8XDDtC2mt6F3mKOyMpVlNmU6EHvBq02BIxkTI4VwwIN7d/Dwq8qYJGirX3xeM5RcoQQDlJG8jzsCCu+53sPMVIWOBPrKNL79ADvNvs924H7NTekGxJXb5VAVViqtPEPVI1LTQ+IJJA11O/dWZxYxXctITqfqjXUZSfEaHvpKrOi/aEUlxz+IfNNFOhUHMpFuPP23uL37uOl5GCZ7ZWbO4A8WXcJLbjyNu47iKoejex5cTrh8xW5BbKyJfcbMdL3CtYa3Fjap88BiYpLN1cg7QDBkIIJGdQwsy77W0IJ32pco5WB8bY2rnH3XJcXpxjpUPBbTjkyq7IJdQcrAgsPs2JuCNdbHXzqXEVcZlbMvHLqbeFZZ0yRhm1FhF0WPzMv3v5RVPtJvnX8at+j20cEqtGZpAWNzmQaaW+qT8KGZek2Ad2LDE7z6uW3Lih+NNennKKS9DJC6EbHJjuavDIKcj2ls1xpiJYz/ANWO4/y5Kt9n4bAS7rTd8MzB/wD1SEexWJ7qr/R2DXqq/QpUcXoX6U7ZKs8RFlAABDaXIubgeNvKtC25BgI4n+TZjLlJUuZQFPIqxuW7rePKsS2xK5kKvfPfW4vqfjTtNRtnltCdRc5Rwk0RcXNcCxvVjGgWNAdNMx89aKdm+jOWLCnG460cYQyCEtllIAuMwI0vp2R2vChDHszlUUEsxsALk+AHefhW7cm8GLHGTV/QtiL4OfmcST7Yk/Kj6fRTc2JFqoOh3RqLDYZLRujsFZs8lrOBlYWyjRuRBG7jars4Zjpkt35Wc+Vjb2iqORDE/SbGq4xgnFEPnYg/CgRt5o49JjN/aEytvTIu61h1SNawA+0eFA77zV10ATUmF7AeNRqmWyAXsb/iBURCVikvu419EegqctssKR9HM6+3LJ/PXz/g4GdM7XRPtc+5aNOj+0o4YFQvIp9awaw11HutVZSwXhDc8EjZO03xWECSt+l4Vc0Un1pIF3qftNHe/epYcaJOju0SwjnA7SnK6i57Q9YHgoOhF9TceeY43GPFiomhBvFZtN2psQe6wt51dx7bbB4jrIMpicAlXF0MberccChJF+VudUq3bI2Pp/xHS1tMI2Tpj/b1+q+/6jnSVZnxfW4p2kDHTMdEF/UUDQL3Dz1N6N9nY7CMydRiRFMtj1eIQZDpbelioOvE76am/S1VThkzuL9h2IC3sCTwJ4b/AMgnbWx5kkSLqjIVuA6AsSv1gdOGm7S4qzr97ODDCxpYRq+2YosZhnwWIHUSSWaFs2aJpF1VopPEaqbGxNZBhZYrFeuIkW4ZMwU5hoVCyLrax40R7JafCo0WKZXiYaQv2teDBgewRwINwRwpeA2Dg8TjIFxCWYt1iSAgdcF7RhmW1me+l9CwIPdTbtJdCEbJLh/l/klc4Szt7Xp+37Bn6O9h/JMMZXv1uIs5zABljt82htu3lj3t3VezSUrGYjU1U4rFW3mglhCW8vIra20xBC8nFRpZQ2p0Um5ta5F9KyraUrzs0jG7E3JPZF+K2GgtpRZt7aLNG8cQLM4ydoWUX0LNqdALmgtNjOWYYjEJHh0axaMgyPpuVfq95O486Tcunk06aWMrHIvG4/rI8EsIQTQyHcbZrsrBiO6zXPI0Qba2mZO0zHKL5VLE/GqTaW3cDh48mFgUN9s9pz3tI2vkNKGZdrvMxKroBrfco3anhQipSReThHgvYtsZWtbTnVzgts3I+NBkxkiWzxsS+uYAlSOFiKRgcbryoTqLQtS4NG2z0fg2mty3VYkCyyj63JZB9Yd+8e6s1xezJ8HiUinBhcG6uDcHXsujcRejLZG0CLa0T/K4MUgjxUayqN17gg2tdWBBU94NKha4+7LotOhP3olRsjHzKjNJGeszF8we6OCLNlT6l95A41LwXR7ZimPEoOrlB6zsOw7VzcEOWFt+4DutXsWwnedI8LKSA6h0ksHEZ3vG47Mll1ykKdONXWI6L4ZQfk/6XK0nVrmaSONTxLNHoUWzEsAddKuk2uBVtkU+h3EbViWxu2uoNmI3X3kWoM6ZbQh+bcPEkoOpkhWW68gSCVI13c6K8VsLaaYdVVkkKhSUUopvbVEOmdQb+sRe+7TWB/wjkwpmWCVpXIE+HeMM1sxF0IGYgEgjfpflRUXF5TKxti2tyM+dVkkSz4Z1VlbKvzfq2PZ7TP3Wt4bhasmaWORpMKrpHc2F24byMw3E3sDc9k1c48JFIVaLKBayleqe1t5ZwALXIsNT4aVGxm1zIMkUYEfEr2esNwdzKez37ybHdpRhlvBu1HhKvc3+WO39w02VtuMxK7FJFawYSKGXMRoDpdTvsf8AahrZ2A+dlVQLE5149km4F+O8VAw2OKZsoKEqVcMAwKMMpsbakEjWwI3juvdhkWhI4q8ZuST2SSLk79LU6Ne05U5qQziNnEA3UGpsXQb9DGO6+NQO0Y9QwAky2zA2vputxqyiwnWSJHr2jrbfbebd9gaMsDsdZEaOaKRVkQRkNmKqo1GQEWXVRzIN/ISeCsezHtu4p4GaNSJHJGZ1IZEU7gGGl9dT4ctbmDBvGCkeDGJu2ZZxJ1c+YEEKjKrXymxVgADobXqENnBS3G5CnS17E6k8eHso2xOBdWUhQuX6O1jl7QKgG+uv41TG0Xq9Z4eMLP6A9036SStgepmySiR1K4gACTKhzPHKLeuCFFxa4vccw7o2s2HnXF/RupBiBAOm45lYcvPW/fRH0whkbHK0gGVY1lawGUs11GgPrWRT+yL0ObVxZAzcN9vOm1xSRFb4iUkuwk2h6WtpZiqjDqdwKxG5JPDO7VXbV6RY6Rfn8bM5A9WNuqX92LKPbUXY+yAqddMGzN6qkWIXgWO8X8q9ngzssYIXMfW3ADezG2pAAJ38KZtXZMg1ipiwLMSSTqWYsd1tSdTuqsk31pmzNuYGFckOBaULp1jt2mPFjYi3hU8dLsNubAad0jf/AFSnkclD1b+3/pkVqnyTZX0CtYC1xfhWlTbW2VKPnMJIneCGPkXVrVDk2DsnEaQzvA/ASCwv3stwB4IPKhyHbH0f3/jAFpmeQEsb6aXuPLkO6i+TY8T26x3QhVHZIsRlBB1G/W3lTGM6FYnDsMoEyNqjIy9q3Be0Vc8cqsW5gVsn/BSBIlfBYSdkiRDJJLMjsVWxJVIWF7340uyaXqXr9x5kjH9gwiRnM8EgDEWlUhSBaxsG9YeRqx2rsbOAiPcAaM4sbMNVsN9uzrpup3AY9d9mHeGNvfScTtNALgEm+4nXv3CvYQ/49RF4ab/n4GKz2pfN8v1z9WE2ydsNBGqH5xrAMw7GawAANrm2h0vbXdScVtl3WxL6gDU3AsGHdzB8jQou3wdMuQ87ZvjTT4+c+q6EeC/jW6Hs6uvqODL4s2+y1xwu4a+bTXx1J08SaTtCAmLQ2IIdSN6sNVYeB+NVP/EUsYOZUY+FveKn4Lbccq5hoDv42PIihqKY3VuhloynCSmjSujW2fl2FSXTrR2JV3WkXee4HRvOou0iQbZZGb7IRlHtI3UHdDMUIsTKkamZJ0zKiPltIh1DX3DKWPkKLcXiMYRlJ+Tpy6wXt4ls3srx1lUqpOE1yjoSafvR6ZW4iFhrOcg4RjQn9n8TVB0j2SuLQmJAkiC6ZbAv+q5NrnvNXC4Asxy3fmTr53qbh9nMDuIpeAJ4MPxqsjFJAVZTYg77ij7Z+GzbMCYUC6v1mJX/ABJY8pGnPIGJC9wOpqm9Kuy2hxgYiwlQOPEdlh7gf2qg9DMbMJQkV+bH7K3F28ddO80HldF4tPsL+jsE8+HdEjZzAxQsB2MoFwS57IsO/cBTiejjFYiJpyYoAFzDrHKsV1sxUKeybaEnWtBk23h55YILAQqvWCAWAZgVCBx9kXzW43q12BIs0OfEql5maTIwGvatGDf1rKq/0KCbkU3YMMg2TjENsgPg6295FEux9gTGxllSMclPWN7F099F22YEaaUp6sYUyMN2dybBVG8aHdyqlO0cOL3kvl3jLJfyYLcedLnBeo2N0kFfR3ZiQOJFBJtbrG1a3cBoPZelbRkkwJE0LZ8O57cRIzp2izdVf1ltnOXhZRu3By9L5MOc2HR3UbxIwy9wBF9e42pUeIxWNkEksLR30zFSFVd9kQ62+J3kjSlTa24guRcm28s07G45o4mlVevULmCrox5b9B3ncBrQZs0SYzFNJnki3GTeAqbgiHvGYL3MznUiizZmMVUVAGsoyhmuW8WvvvUiPKoyqALkm3MnUnvq9lTm1nr5FSRKyzAq6qw5MAy+YNUE/QrZmIJvh4g41vETGw7RW9kI4qwvbgascV2V7HZkc5EPIkElz3KoZv2aAOieLbE7QxGLjJ+Txomz8MDvchg5dj9bKokkJ/Xqs4Z5i8Msn8yx2j6HsO9+pxM0Z1sGCSKCfJW99VmD9F2Lw4ATERSgSZwSGRtwBFrMOHPjWmuSDdNRy4jw516uIuLg1nnfbW8SGKtS6M+wuwsZFKrGIpYGzdl11BFuyTvvbUVO2bs2WKMXOilGJzuOyli65SONjv5+dGYnJNKEoIJYaAa33f61aN7nyxdmli3lvkw8yDS2puNBvOu4Vp0uzdMzWDAg2vqABrcc71Jx2ysFJq8EN+agIfG6WN6mM8Y3AE99yTTY3KzoXfRnGTIunrrHiiocMBGmtrWNjoRffuP7VDuxNmXPyibVAxMSH626zt+qDew4kct+jdN+g7YvFfKDiFjUqilGiIU5R/zAd53btwoa2v0ZxYB6swSjgEmUGw3ACTKN1aoWQ6yBVuKSRS7Vx5uWa+ut7H47qHsJtDrcQqjcQ4/ejcD4122+j+NBu+Elt9pULjzdLj31RYSQxyIx0KuCb9xF71aUs9BUcB1saABDzvU0xg8BTWy3XO44b/bVm8SndpVCxWS4deVQ5sCp4VayxkUw60CEbZ2Plw1wpzxN68b6ow8OfIjUcK0bYfTqdYVCwnEr9VmlVZFH/Lkzeuy69vipW+t6zuRKdw0BK6MR/X+1VcU+y8ZYLbEeiHGMQTi4m/ZcD3U5L6KMYAMpw9/tCSS37mT8aPdndOsJJbt5O5h+IoiwuOjlHYdW8CDTK/bWvqzmb5+aTLPT1SxhGOp6KcYdGxMK+Csfyp+P0QyfXxqjwi/Nq2VYzSWjHGlT9s6yfdj/AMFlRUvQyYeh5Do2LlP3UT86lYD0PQR3IxE+otuS3mCutad8kXwp35MRu1rN/X6ndv3vKDsqxjBkDeiaVJFeLFKwBJsyFW1GnaUkcuVEMOHnjULPgVnYadarjUcCVHHyo96g2I1F+Itce2q6bZU/1MRfuZbH2r+VWjrrbJ7rHl/iCSjjCIGHXsEmNYQBdt2VR3sbCg/bnpSwOGusN8TIPsaR3++d48L0aTbJnIs7owO8MwKnxDLVViOg2Bl/vGHwmu9kbqn8bx2vWjxsCdpg3SzpVNtB80+VVX1FUaC9uNQ+jG1fkuIDn1SCj/dPHyIB8q2La3oi2YxJixbQ9xdJF9+vvoF6WejU4SB548XFiES11ClXsTa9rkG1xxqRtUvn9iYwWG1n7UeMw5DmP1wD60e8kHu193KiNttFcIki2k6plCkk6RuM8bKQCfVKjxBrO/Rs6tiepkJySWG/cSwF/Yx9lES4CXZ7uhBmw9wLEZimVjoycRqdR7qtyugBbPtGNsPJ1TEic5iSCLW7N7HlrUGWFCoZoxKp1B0v7+NVu1NpRZUMVsmgcIAMuuh3+rrwFeYPHRanrQq7hc8eZBqufRhRYYHaeHhl+aLpLw62MG33ZJeyPI1a4np1iIvWxOEH35Ib+yMsaHNjY8Yl2RFJZdx3XHA2b4HXWovSRHVgsuFUQqAZZEQ5yC1syKRa66EjiDyoddBCjAdPMRiHKR4iKQgXYQ4ctYczK5RVpzojt53kkWR2bP8AORsxvZltccl7JXsjS6tVX0W6RRxRhYynVMWAATIxym2bdrprYm4qLtCSPD4yPFQOrQSkmRUIsCVKObcCMwfyag85TyDAXekHbL/JGfDBjI0JQAEDIZpUhc8y+9R4k86ldEdlLhYEjFiIVMQI+tM1mxMn71oxyEZHGs66UTy5uogb6eaA57m65XJQry7TA+Vanst16pAotESyx63uFcre/Em2bvzVbsjWCXLjOrieTebWUc2bsqPaRVTE+I+TGeDthSQYyvaKgAkqRqSL2y9x8Kr+l8paRMOmtrGwO937Kj2MB/5b8KM9mYd4ESK/WZRq25iSbsSPEmkbVZZh9L/ZFJroD8D01VwCtlPMa+wG4q9h6TJIMrtGQeDKR7wxHurLvSFsWSDr8TGUC9bdhGSGXMxUSkDcryLKLWsDbfQHD0qxMf1g/wB5QfhY06NcUsJBcm+WfRmIxZ3xQ4dxyVA7e9x8Kk4TbpyXlhkjYbx1TqLeNiD5GsBwXpBdfXjPirH4H86Jtl+lBBb52SPuYG3+W4o7GusfYmc9mxYTasUnqODzFzfzG8eyn+tHDL7B+NAOz/SEJPVnjfuOW/4GrmDpep9ZFPhp+dDdJegMIJlxZO4+wio2LwkUwyzQxSrykjVx/mBqFhukOGJubofO3+U1PTa+HO6ZPb+dVduP7WHb+JSS9AsA5uIOqP8A0mZB+7fL7qiS+jKI/R4iVO51Vx7spon/ALRhO6Zf3qabbOHXfMD7T8Kp4svSLLbV8wExvo8xSEiOSKQcL5kPwI99UeN6KY6PfhmYc0Kv7lN/dWqHpHhx/ie40xJ0uww+sx8h+dVU7v8AqRqJimMzx/SxvH99GX+ICvMPtBQN/H8BWyydN8NaxDEd+W3vqqn2/sxjdsHCx5mOMn+GmqVj7iUaR84YfHyJ6rGrvZ3SyVONu8E0N11NAaps30i4lF7Mre0MPfuqyX0qYk/4qfupWS4PCFlLA2t+VNPhyBc1XZF9pBya3N6UcT/+hR4BB+FQpfSVOd+LbyNvgKyquo7Yr0Jk0iX0iSccTKfN6iS9Oid8kh82/E0BV1HCBkNH6aDk59n50y/TQ8EPmR+VCNTMDhBIDckW5UckL09NZOCD97/SkbU6WzSQmKwCuBffe193uqpxWECrpzpzaMDJHCxVSrobHjdWIYH2j2ioQX0YmK4mMqbMSQPHKcv+bLWkQdNkaFJcTEUDErmHaGYXFrghx6pOoPjWUYCfJLG/2XVvYwNF8uBZ1MaI5jSRz2Sp7RJ1C+tuI4caDltQyuvxHhtL8yz23tPZmIQkPJG/B0SQ+1SLHx399QsJ0iweGBKLPiZLWDShVUDkASSPHU0wsthkdQTuIPZa3epGtVeM6PuTeIaH6pIHsN7GlK5Z54Nk/Z8ox3Qe4sNrJImILQEg5OsAU2OUDM1rb9LG1MPtaWRdZXYcixt4WvarLDxuJsFnUq3VmNhpwjaPz0ymhlXyte1lJynuINifbTTA4tcMt8FjUTfBG47xV/gto7OkGWXDnDk6Z4jpy1U3BoYaO1eZamAxk4vKCnb/AEfcxiSGUTRLqrISCLG4EgF2TxFx4Vofo+2yuLw/yWQhJY1AFuBUdh05/wC9Y7s3aMuGfNExHMcCOItRHh8WAy4zC9lkN5IxuHNlHLmPMVV+70OTjZw+H8/T6hn0Jilk2jNHiiOuwzF3tuZiLIydxBzW4BE43o/2g143IbI9rI3JmIVdOPaI0rLejeNlxMsmLjIE0d3cD6zM1xHfkw6zKT9ledEPTTpQEwS4uLcAXZf+sLJEpG8Wds3/AIxVKsbW0vVmdpp4ZXdD+vlxGImlRZoHzYTKbN8xhnZSXv67Ozn2seVUvSb0U4ZmebDYtMMhtlinVsqsdMokvcKTbgSKK/RdhWhwqoTcqna59dM3XSA88qmJb8w1TOnhj+Tx59D1vZHPsPf3fGrTk4QcgHzztvZMuEmaCcAOtjcG6spF1dG+sp51ANfRnSTonh9pYGE+owjQRPa7KbaE/aU8RWLYfo9Eey8jKwLKxWxF1JBFj4HjV1LKyHINkVJw+OlT1JHXwY29m6rmfYkAzBJJHy2zeoBY7jfXSq/FYaAfRu9/1rEe4CjuIS8N0rxSaZww/WUfEWqQOmU/2V99DLNbQ15nFEgSP0unO4KPafxqOeleJPFf3f8AWqZXFKKaUcELN+kOJP8AiewCmX2xOf8AFb3VDNNmoQt8DPJIWzSObD7RrpIWv6ze0/nTnRZAZGB+xf2EfnU+eHtGqMgGV1dXVCF5gBaHxv7zao2P9TxIrq6oQrK6urqhDq6urqhDqs9hntMOY+H+9dXVCEraKWI8fwq3jhjlw0UUpIy3YEHtC5N9OX5V1dUIUuL6OTpmYRkxg2Ddm5FyAcoJbdruoh6U4psNIscZshQPv0DHQ5CN2iL7eVe11XxgGSuwW18TiMyrabKMxWVFYWuBoTxuRyqLPjm1zQMh/VeRB+61xXldVH2MTa6ZPwkh6qJzmBScEZjc5SVO/ldWFV2KwTGfEBVJVXbMb6C5JGnHjXV1VnLbHgZRDxbNsvXI/gUeVBlUsRpf4U8cBOP8M+VdXVntvlCWEdHSez67qt7byNOGHrKw8RUnYe1uol19VtCK8rqfCW6OWYNTSqpYQT9G9vLgcSyk/o09gf1ddDf9Un2Gn+k04TFRLmHUyTQyYkZSwKRSZlcW3K2Y3HFq6uoSltTBNb1GT7f6Gh7Hgmwioio8gdBL6p1dxne9hoSSarumkOIx0kCQ4eZQo7RaMqFeRhrmOjBQg8m766upWom9m38hKigp2tA0EAWNGZIoy1lFyci9lFUakm1fNck2IiaRp4ZELXazI69okk7x3murqnjtSUcFo1prJCi2l2Qt7XGVu8VBna2gN++urq1+goTm0tTZrq6oE69dmrq6gQcR6VeurqsQtujElsQl/rAr7Rf8KKGw+prq6qsB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323232"/>
              </a:solidFill>
            </a:endParaRPr>
          </a:p>
        </p:txBody>
      </p:sp>
      <p:pic>
        <p:nvPicPr>
          <p:cNvPr id="2066" name="Picture 18" descr="https://encrypted-tbn2.gstatic.com/images?q=tbn:ANd9GcRrpVmj7naXsWJOh06N_HP32vpcZbmymKaoX793kftK6SnhdTR5XX3Q1Ht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5" y="4122780"/>
            <a:ext cx="4329545" cy="273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765175" y="2291429"/>
            <a:ext cx="7845425" cy="22098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rgbClr val="323232"/>
              </a:solidFill>
            </a:endParaRPr>
          </a:p>
          <a:p>
            <a:pPr algn="ctr"/>
            <a:endParaRPr lang="en-US" sz="1400" dirty="0">
              <a:solidFill>
                <a:srgbClr val="323232"/>
              </a:solidFill>
            </a:endParaRPr>
          </a:p>
          <a:p>
            <a:pPr algn="ctr"/>
            <a:r>
              <a:rPr lang="en-US" sz="1400" dirty="0" smtClean="0">
                <a:solidFill>
                  <a:srgbClr val="323232"/>
                </a:solidFill>
              </a:rPr>
              <a:t>The Department of African American Student/Parent Services</a:t>
            </a:r>
          </a:p>
          <a:p>
            <a:pPr algn="ctr"/>
            <a:r>
              <a:rPr lang="en-US" sz="1200" dirty="0" smtClean="0">
                <a:solidFill>
                  <a:srgbClr val="323232"/>
                </a:solidFill>
              </a:rPr>
              <a:t> </a:t>
            </a:r>
          </a:p>
          <a:p>
            <a:pPr algn="ctr"/>
            <a:r>
              <a:rPr lang="en-US" sz="3600" b="1" dirty="0" smtClean="0">
                <a:solidFill>
                  <a:srgbClr val="323232"/>
                </a:solidFill>
              </a:rPr>
              <a:t>The </a:t>
            </a:r>
            <a:r>
              <a:rPr lang="en-US" sz="3600" b="1" dirty="0" err="1" smtClean="0">
                <a:solidFill>
                  <a:srgbClr val="323232"/>
                </a:solidFill>
              </a:rPr>
              <a:t>Busara</a:t>
            </a:r>
            <a:r>
              <a:rPr lang="en-US" sz="3600" b="1" dirty="0" smtClean="0">
                <a:solidFill>
                  <a:srgbClr val="323232"/>
                </a:solidFill>
              </a:rPr>
              <a:t> </a:t>
            </a:r>
            <a:br>
              <a:rPr lang="en-US" sz="3600" b="1" dirty="0" smtClean="0">
                <a:solidFill>
                  <a:srgbClr val="323232"/>
                </a:solidFill>
              </a:rPr>
            </a:br>
            <a:r>
              <a:rPr lang="en-US" sz="3600" b="1" dirty="0" smtClean="0">
                <a:solidFill>
                  <a:srgbClr val="323232"/>
                </a:solidFill>
              </a:rPr>
              <a:t>Black Male Summit</a:t>
            </a:r>
            <a:br>
              <a:rPr lang="en-US" sz="3600" b="1" dirty="0" smtClean="0">
                <a:solidFill>
                  <a:srgbClr val="323232"/>
                </a:solidFill>
              </a:rPr>
            </a:br>
            <a:endParaRPr lang="en-US" sz="3600" dirty="0">
              <a:solidFill>
                <a:srgbClr val="323232"/>
              </a:solidFill>
            </a:endParaRPr>
          </a:p>
        </p:txBody>
      </p:sp>
      <p:pic>
        <p:nvPicPr>
          <p:cNvPr id="2068" name="Picture 20" descr="http://www.adinkra.org/images/nyan_lg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358" y="2490822"/>
            <a:ext cx="910810" cy="170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http://www.adinkra.org/images/nyan_lg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234" y="2514600"/>
            <a:ext cx="898071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27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Custom 2">
      <a:dk1>
        <a:srgbClr val="323232"/>
      </a:dk1>
      <a:lt1>
        <a:sysClr val="window" lastClr="FFFFFF"/>
      </a:lt1>
      <a:dk2>
        <a:srgbClr val="323232"/>
      </a:dk2>
      <a:lt2>
        <a:srgbClr val="E3DED1"/>
      </a:lt2>
      <a:accent1>
        <a:srgbClr val="00B050"/>
      </a:accent1>
      <a:accent2>
        <a:srgbClr val="900000"/>
      </a:accent2>
      <a:accent3>
        <a:srgbClr val="542378"/>
      </a:accent3>
      <a:accent4>
        <a:srgbClr val="7030A0"/>
      </a:accent4>
      <a:accent5>
        <a:srgbClr val="7030A0"/>
      </a:accent5>
      <a:accent6>
        <a:srgbClr val="7030A0"/>
      </a:accent6>
      <a:hlink>
        <a:srgbClr val="6B9F25"/>
      </a:hlink>
      <a:folHlink>
        <a:srgbClr val="B26B02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1420</TotalTime>
  <Words>333</Words>
  <Application>Microsoft Office PowerPoint</Application>
  <PresentationFormat>On-screen Show (4:3)</PresentationFormat>
  <Paragraphs>87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Bradley Hand ITC</vt:lpstr>
      <vt:lpstr>Calibri</vt:lpstr>
      <vt:lpstr>Franklin Gothic Book</vt:lpstr>
      <vt:lpstr>Franklin Gothic Medium</vt:lpstr>
      <vt:lpstr>Tunga</vt:lpstr>
      <vt:lpstr>Wingdings</vt:lpstr>
      <vt:lpstr>Angles</vt:lpstr>
      <vt:lpstr>PowerPoint Presentation</vt:lpstr>
      <vt:lpstr>NYANSAPO </vt:lpstr>
      <vt:lpstr>Now   is   the   time</vt:lpstr>
      <vt:lpstr>Mindset </vt:lpstr>
      <vt:lpstr>PowerPoint Presentation</vt:lpstr>
      <vt:lpstr>Student Outcomes:</vt:lpstr>
      <vt:lpstr>                 Busara Summit expectations </vt:lpstr>
      <vt:lpstr>Relationships 101</vt:lpstr>
      <vt:lpstr>The real swag</vt:lpstr>
      <vt:lpstr>possibilities</vt:lpstr>
      <vt:lpstr>My Boys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McCray</dc:creator>
  <cp:lastModifiedBy>Daddy</cp:lastModifiedBy>
  <cp:revision>87</cp:revision>
  <cp:lastPrinted>2014-08-04T13:49:31Z</cp:lastPrinted>
  <dcterms:created xsi:type="dcterms:W3CDTF">2014-07-17T12:44:45Z</dcterms:created>
  <dcterms:modified xsi:type="dcterms:W3CDTF">2014-09-04T04:01:37Z</dcterms:modified>
</cp:coreProperties>
</file>